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10E3-AEBC-4498-8514-E8444A105E1F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E03C69-912D-47C9-BC2D-D2E36D2278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10E3-AEBC-4498-8514-E8444A105E1F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03C69-912D-47C9-BC2D-D2E36D2278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CE03C69-912D-47C9-BC2D-D2E36D22784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10E3-AEBC-4498-8514-E8444A105E1F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10E3-AEBC-4498-8514-E8444A105E1F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CE03C69-912D-47C9-BC2D-D2E36D2278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10E3-AEBC-4498-8514-E8444A105E1F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E03C69-912D-47C9-BC2D-D2E36D22784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8C810E3-AEBC-4498-8514-E8444A105E1F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03C69-912D-47C9-BC2D-D2E36D2278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10E3-AEBC-4498-8514-E8444A105E1F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CE03C69-912D-47C9-BC2D-D2E36D22784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10E3-AEBC-4498-8514-E8444A105E1F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CE03C69-912D-47C9-BC2D-D2E36D2278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10E3-AEBC-4498-8514-E8444A105E1F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E03C69-912D-47C9-BC2D-D2E36D2278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E03C69-912D-47C9-BC2D-D2E36D22784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10E3-AEBC-4498-8514-E8444A105E1F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CE03C69-912D-47C9-BC2D-D2E36D22784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8C810E3-AEBC-4498-8514-E8444A105E1F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C810E3-AEBC-4498-8514-E8444A105E1F}" type="datetimeFigureOut">
              <a:rPr lang="en-US" smtClean="0"/>
              <a:t>8/31/2011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E03C69-912D-47C9-BC2D-D2E36D22784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Text pg.63</a:t>
            </a:r>
          </a:p>
          <a:p>
            <a:endParaRPr lang="en-US" dirty="0"/>
          </a:p>
          <a:p>
            <a:r>
              <a:rPr lang="en-US" sz="2000" dirty="0" smtClean="0"/>
              <a:t>IF AN INSECT HAS 6 LEGS, HOW MANY legs do 2 insects have together? </a:t>
            </a:r>
            <a:r>
              <a:rPr lang="en-US" sz="2000" dirty="0"/>
              <a:t>4</a:t>
            </a:r>
            <a:r>
              <a:rPr lang="en-US" sz="2000" dirty="0" smtClean="0"/>
              <a:t> insects? 6 insects? 8 insects?</a:t>
            </a:r>
          </a:p>
          <a:p>
            <a:r>
              <a:rPr lang="en-US" sz="2000" dirty="0" smtClean="0"/>
              <a:t>Organize your data in a table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1-10 Equations and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0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Function</a:t>
            </a:r>
            <a:r>
              <a:rPr lang="en-US" dirty="0" smtClean="0"/>
              <a:t>: a relationship that assigns exactly one output value for each input value.</a:t>
            </a:r>
          </a:p>
          <a:p>
            <a:r>
              <a:rPr lang="en-US" b="1" u="sng" dirty="0" smtClean="0"/>
              <a:t>Function Rule</a:t>
            </a:r>
            <a:r>
              <a:rPr lang="en-US" dirty="0" smtClean="0"/>
              <a:t>: the operation that is performed on the input to get the output.</a:t>
            </a:r>
          </a:p>
          <a:p>
            <a:r>
              <a:rPr lang="en-US" b="1" u="sng" dirty="0" smtClean="0"/>
              <a:t>Function Table</a:t>
            </a:r>
            <a:r>
              <a:rPr lang="en-US" dirty="0" smtClean="0"/>
              <a:t>: t-chart, a way to organize the inputs (x) and the outputs (y)</a:t>
            </a:r>
          </a:p>
          <a:p>
            <a:r>
              <a:rPr lang="en-US" b="1" u="sng" dirty="0" smtClean="0"/>
              <a:t>Domain</a:t>
            </a:r>
            <a:r>
              <a:rPr lang="en-US" dirty="0" smtClean="0"/>
              <a:t>: the set of all input values (x)</a:t>
            </a:r>
          </a:p>
          <a:p>
            <a:r>
              <a:rPr lang="en-US" b="1" u="sng" dirty="0" smtClean="0"/>
              <a:t>Range</a:t>
            </a:r>
            <a:r>
              <a:rPr lang="en-US" dirty="0" smtClean="0"/>
              <a:t>: the set of all output values (y)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17854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</TotalTime>
  <Words>113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Civic</vt:lpstr>
      <vt:lpstr>1-10 Equations and Functions</vt:lpstr>
      <vt:lpstr>Words to Know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1-10 Equations and Functions</dc:title>
  <dc:creator>Joel Richman</dc:creator>
  <cp:lastModifiedBy>Joel Richman</cp:lastModifiedBy>
  <cp:revision>2</cp:revision>
  <dcterms:created xsi:type="dcterms:W3CDTF">2011-08-31T16:15:17Z</dcterms:created>
  <dcterms:modified xsi:type="dcterms:W3CDTF">2011-08-31T16:23:02Z</dcterms:modified>
</cp:coreProperties>
</file>