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2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0F3E3FE-4382-4593-B614-DD72996E4751}" type="datetimeFigureOut">
              <a:rPr lang="en-US" smtClean="0"/>
              <a:t>8/15/2012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9859443-E494-4C8B-BA69-23F7082EFC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F3E3FE-4382-4593-B614-DD72996E4751}" type="datetimeFigureOut">
              <a:rPr lang="en-US" smtClean="0"/>
              <a:t>8/15/2012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859443-E494-4C8B-BA69-23F7082EFC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F3E3FE-4382-4593-B614-DD72996E4751}" type="datetimeFigureOut">
              <a:rPr lang="en-US" smtClean="0"/>
              <a:t>8/15/2012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859443-E494-4C8B-BA69-23F7082EFC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F3E3FE-4382-4593-B614-DD72996E4751}" type="datetimeFigureOut">
              <a:rPr lang="en-US" smtClean="0"/>
              <a:t>8/15/2012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859443-E494-4C8B-BA69-23F7082EFC4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F3E3FE-4382-4593-B614-DD72996E4751}" type="datetimeFigureOut">
              <a:rPr lang="en-US" smtClean="0"/>
              <a:t>8/15/2012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859443-E494-4C8B-BA69-23F7082EFC4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F3E3FE-4382-4593-B614-DD72996E4751}" type="datetimeFigureOut">
              <a:rPr lang="en-US" smtClean="0"/>
              <a:t>8/15/2012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859443-E494-4C8B-BA69-23F7082EFC4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F3E3FE-4382-4593-B614-DD72996E4751}" type="datetimeFigureOut">
              <a:rPr lang="en-US" smtClean="0"/>
              <a:t>8/15/2012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859443-E494-4C8B-BA69-23F7082EFC4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F3E3FE-4382-4593-B614-DD72996E4751}" type="datetimeFigureOut">
              <a:rPr lang="en-US" smtClean="0"/>
              <a:t>8/15/2012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859443-E494-4C8B-BA69-23F7082EFC4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F3E3FE-4382-4593-B614-DD72996E4751}" type="datetimeFigureOut">
              <a:rPr lang="en-US" smtClean="0"/>
              <a:t>8/15/2012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859443-E494-4C8B-BA69-23F7082EFC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0F3E3FE-4382-4593-B614-DD72996E4751}" type="datetimeFigureOut">
              <a:rPr lang="en-US" smtClean="0"/>
              <a:t>8/15/2012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859443-E494-4C8B-BA69-23F7082EFC4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0F3E3FE-4382-4593-B614-DD72996E4751}" type="datetimeFigureOut">
              <a:rPr lang="en-US" smtClean="0"/>
              <a:t>8/15/2012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9859443-E494-4C8B-BA69-23F7082EFC4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0F3E3FE-4382-4593-B614-DD72996E4751}" type="datetimeFigureOut">
              <a:rPr lang="en-US" smtClean="0"/>
              <a:t>8/15/2012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9859443-E494-4C8B-BA69-23F7082EFC4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Textbook pg. 5</a:t>
            </a:r>
          </a:p>
          <a:p>
            <a:endParaRPr lang="en-US" dirty="0"/>
          </a:p>
          <a:p>
            <a:r>
              <a:rPr lang="en-US" dirty="0" smtClean="0"/>
              <a:t>What does it mean </a:t>
            </a:r>
            <a:r>
              <a:rPr lang="en-US" smtClean="0"/>
              <a:t>to Translate?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1-1 Words and Expressions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445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Contains </a:t>
            </a:r>
            <a:r>
              <a:rPr lang="en-US" dirty="0" smtClean="0"/>
              <a:t>a combination of numbers and operations such as addition, subtraction, multiplication, and division.</a:t>
            </a:r>
          </a:p>
          <a:p>
            <a:endParaRPr lang="en-US" dirty="0"/>
          </a:p>
          <a:p>
            <a:r>
              <a:rPr lang="en-US" dirty="0" smtClean="0"/>
              <a:t>Write the expression (do not evaluate)</a:t>
            </a:r>
          </a:p>
          <a:p>
            <a:pPr marL="514350" indent="-514350">
              <a:buAutoNum type="arabicPeriod"/>
            </a:pPr>
            <a:r>
              <a:rPr lang="en-US" dirty="0" smtClean="0"/>
              <a:t>The cost of ten yo-yos if each costs three dollars</a:t>
            </a:r>
          </a:p>
          <a:p>
            <a:pPr marL="514350" indent="-514350">
              <a:buAutoNum type="arabicPeriod"/>
            </a:pPr>
            <a:r>
              <a:rPr lang="en-US" dirty="0" smtClean="0"/>
              <a:t>The number of students in each group if fifteen students are divided into five equal groups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Numerical Expressions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625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Evaluate inside grouping symbols</a:t>
            </a:r>
          </a:p>
          <a:p>
            <a:r>
              <a:rPr lang="en-US" dirty="0" smtClean="0"/>
              <a:t>Evaluate Exponents</a:t>
            </a:r>
          </a:p>
          <a:p>
            <a:r>
              <a:rPr lang="en-US" dirty="0" smtClean="0"/>
              <a:t>Multiply and/or Divide from left to right</a:t>
            </a:r>
          </a:p>
          <a:p>
            <a:r>
              <a:rPr lang="en-US" dirty="0" smtClean="0"/>
              <a:t>Add and/or subtract from left to right</a:t>
            </a:r>
          </a:p>
          <a:p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6 – 3 + 5                  2.  24/3 x 9</a:t>
            </a:r>
          </a:p>
          <a:p>
            <a:pPr marL="0" indent="0">
              <a:buNone/>
            </a:pPr>
            <a:r>
              <a:rPr lang="en-US" dirty="0" smtClean="0"/>
              <a:t>3.  2[(10 – 3) + 6(5)]    4.  (19-7)/(25-22)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 of Operations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85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cell phone company charges $15 per month and $0.25 for each call made or received. Write and the evaluate an expression to find the cost for 40 calls during one month. Then make a table showing the cost for 40, 50, 60, and 70 calls.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Writing expressions to solve problems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934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Pg.  8-9   #12-29, 34, 35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3375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1160</TotalTime>
  <Words>189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1-1 Words and Expressions</vt:lpstr>
      <vt:lpstr>Numerical Expressions</vt:lpstr>
      <vt:lpstr>Order of Operations</vt:lpstr>
      <vt:lpstr>Writing expressions to solve problems</vt:lpstr>
      <vt:lpstr>Assignment</vt:lpstr>
    </vt:vector>
  </TitlesOfParts>
  <Company>Dekalb County Eastern 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1-1 Words and Expressions</dc:title>
  <dc:creator>Joel Richman</dc:creator>
  <cp:lastModifiedBy>Joel Richman</cp:lastModifiedBy>
  <cp:revision>6</cp:revision>
  <dcterms:created xsi:type="dcterms:W3CDTF">2011-08-17T16:29:11Z</dcterms:created>
  <dcterms:modified xsi:type="dcterms:W3CDTF">2012-08-15T16:34:32Z</dcterms:modified>
</cp:coreProperties>
</file>