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A3085EB-A990-47EF-88E2-0377B2028104}" type="datetimeFigureOut">
              <a:rPr lang="en-US" smtClean="0"/>
              <a:t>8/17/2011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74DC34-C0C5-403D-837E-53DE0BE840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1-2 Powers and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Textbook p.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90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Factor: </a:t>
            </a:r>
            <a:r>
              <a:rPr lang="en-US" dirty="0" smtClean="0"/>
              <a:t>two or more numbers that are multiplied together to form a product</a:t>
            </a:r>
          </a:p>
          <a:p>
            <a:r>
              <a:rPr lang="en-US" b="1" dirty="0" smtClean="0"/>
              <a:t>Exponent:</a:t>
            </a:r>
            <a:r>
              <a:rPr lang="en-US" dirty="0" smtClean="0"/>
              <a:t> (little number above) tells how many times the base is used as a factor</a:t>
            </a:r>
          </a:p>
          <a:p>
            <a:r>
              <a:rPr lang="en-US" b="1" dirty="0" smtClean="0"/>
              <a:t>Base: </a:t>
            </a:r>
            <a:r>
              <a:rPr lang="en-US" dirty="0" smtClean="0"/>
              <a:t>(Big number on bottom) the common factor</a:t>
            </a:r>
          </a:p>
          <a:p>
            <a:r>
              <a:rPr lang="en-US" b="1" dirty="0" smtClean="0"/>
              <a:t>Powers:</a:t>
            </a:r>
            <a:r>
              <a:rPr lang="en-US" dirty="0" smtClean="0"/>
              <a:t> Numbers expressed using exponents, shorter way to write repeated multiplication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852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Evaluate:</a:t>
            </a:r>
            <a:r>
              <a:rPr lang="en-US" dirty="0" smtClean="0"/>
              <a:t> to find the value of (solve)</a:t>
            </a:r>
          </a:p>
          <a:p>
            <a:r>
              <a:rPr lang="en-US" b="1" dirty="0" smtClean="0"/>
              <a:t>Standard form:</a:t>
            </a:r>
            <a:r>
              <a:rPr lang="en-US" dirty="0" smtClean="0"/>
              <a:t> numbers written without exponents (normal form)</a:t>
            </a:r>
          </a:p>
          <a:p>
            <a:r>
              <a:rPr lang="en-US" b="1" dirty="0" smtClean="0"/>
              <a:t>Exponential form: </a:t>
            </a:r>
            <a:r>
              <a:rPr lang="en-US" dirty="0" smtClean="0"/>
              <a:t> numbers written with exponents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867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Write each power as a product of the same factor</a:t>
            </a:r>
          </a:p>
          <a:p>
            <a:pPr marL="0" indent="0">
              <a:buNone/>
            </a:pPr>
            <a:r>
              <a:rPr lang="en-US" dirty="0" smtClean="0"/>
              <a:t>	9</a:t>
            </a:r>
            <a:r>
              <a:rPr lang="en-US" baseline="30000" dirty="0" smtClean="0"/>
              <a:t>3	              </a:t>
            </a:r>
            <a:r>
              <a:rPr lang="en-US" dirty="0" smtClean="0"/>
              <a:t>6</a:t>
            </a:r>
            <a:r>
              <a:rPr lang="en-US" baseline="30000" dirty="0" smtClean="0"/>
              <a:t>5</a:t>
            </a:r>
            <a:r>
              <a:rPr lang="en-US" dirty="0" smtClean="0"/>
              <a:t>                         4</a:t>
            </a:r>
            <a:r>
              <a:rPr lang="en-US" baseline="30000" dirty="0" smtClean="0"/>
              <a:t>6</a:t>
            </a:r>
          </a:p>
          <a:p>
            <a:r>
              <a:rPr lang="en-US" dirty="0" smtClean="0"/>
              <a:t>Evaluate each expression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baseline="30000" dirty="0" smtClean="0"/>
              <a:t>4                           </a:t>
            </a:r>
            <a:r>
              <a:rPr lang="en-US" dirty="0" smtClean="0"/>
              <a:t>5</a:t>
            </a:r>
            <a:r>
              <a:rPr lang="en-US" baseline="30000" dirty="0" smtClean="0"/>
              <a:t>3                                 </a:t>
            </a:r>
            <a:r>
              <a:rPr lang="en-US" dirty="0" smtClean="0"/>
              <a:t>3</a:t>
            </a:r>
            <a:r>
              <a:rPr lang="en-US" baseline="30000" dirty="0" smtClean="0"/>
              <a:t>5</a:t>
            </a:r>
            <a:r>
              <a:rPr lang="en-US" dirty="0" smtClean="0"/>
              <a:t>         </a:t>
            </a:r>
          </a:p>
          <a:p>
            <a:r>
              <a:rPr lang="en-US" dirty="0" smtClean="0"/>
              <a:t>Write each product in exponential form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 smtClean="0"/>
              <a:t>7•7•7•7•7•7•7•7         12•12•12•12•12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5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32-33 #11-34, 41, 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8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</TotalTime>
  <Words>116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1-2 Powers and Exponents</vt:lpstr>
      <vt:lpstr>Words to know</vt:lpstr>
      <vt:lpstr>PowerPoint Presentation</vt:lpstr>
      <vt:lpstr>Examples</vt:lpstr>
      <vt:lpstr>Assignment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Powers and Exponents</dc:title>
  <dc:creator>Joel Richman</dc:creator>
  <cp:lastModifiedBy>Joel Richman</cp:lastModifiedBy>
  <cp:revision>3</cp:revision>
  <dcterms:created xsi:type="dcterms:W3CDTF">2011-08-17T17:17:24Z</dcterms:created>
  <dcterms:modified xsi:type="dcterms:W3CDTF">2011-08-17T17:55:17Z</dcterms:modified>
</cp:coreProperties>
</file>