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31ECF-0B36-475C-912D-CABA1560CCC9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66AC2-BB8F-4BEA-83B5-099B2C33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7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66AC2-BB8F-4BEA-83B5-099B2C338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A5414D-4DC6-48DD-B36F-07DA79D41071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Variables and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Starting on p.11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Algebra: </a:t>
            </a:r>
            <a:r>
              <a:rPr lang="en-US" dirty="0" smtClean="0"/>
              <a:t>a branch of mathematics that uses symbols</a:t>
            </a:r>
          </a:p>
          <a:p>
            <a:r>
              <a:rPr lang="en-US" b="1" dirty="0" smtClean="0"/>
              <a:t>Variable</a:t>
            </a:r>
            <a:r>
              <a:rPr lang="en-US" dirty="0" smtClean="0"/>
              <a:t>: a letter of symbol used to represent an unknown value</a:t>
            </a:r>
          </a:p>
          <a:p>
            <a:r>
              <a:rPr lang="en-US" b="1" dirty="0" smtClean="0"/>
              <a:t>Algebraic Expression: </a:t>
            </a:r>
            <a:r>
              <a:rPr lang="en-US" dirty="0" smtClean="0"/>
              <a:t>contains at least one variable and at least one mathematical operation</a:t>
            </a:r>
          </a:p>
          <a:p>
            <a:r>
              <a:rPr lang="en-US" b="1" dirty="0" smtClean="0"/>
              <a:t>Defining a variable:</a:t>
            </a:r>
            <a:r>
              <a:rPr lang="en-US" dirty="0" smtClean="0"/>
              <a:t> First step in translating a verbal phrase is choosing a variable and a quantity for the variable to represent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10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two miles less than the athlete ran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Five points more than the points scored by field goals if each field goal is worth 3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6 – e + f if e = 3 and f = 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7k + h if k = 4 and h = 10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Real-life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 want to buy some CD’s and DVD’s.  I know that CD’s are $12 and DVD’s are $16. Write an expression to find the total cost.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Use the expression to find the total cost if I bought 4 CD’s and 7 DVD’s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14 #12-17 all, 18-36 evens, 38, 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</TotalTime>
  <Words>184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1-2 Variables and Expressions</vt:lpstr>
      <vt:lpstr>Words to know</vt:lpstr>
      <vt:lpstr>Examples</vt:lpstr>
      <vt:lpstr>Real-life</vt:lpstr>
      <vt:lpstr>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Variables and Expressions</dc:title>
  <dc:creator>Joel Richman</dc:creator>
  <cp:lastModifiedBy>Joel Richman</cp:lastModifiedBy>
  <cp:revision>4</cp:revision>
  <dcterms:created xsi:type="dcterms:W3CDTF">2011-08-17T16:51:30Z</dcterms:created>
  <dcterms:modified xsi:type="dcterms:W3CDTF">2011-08-17T17:56:06Z</dcterms:modified>
</cp:coreProperties>
</file>