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C9737B-B092-43DF-BE93-7BCAD945F625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B6431A-D698-47C7-AC9F-1E976814C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069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6431A-D698-47C7-AC9F-1E976814CEC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891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AD354E-E1A4-4E41-A90C-F3D3F01C4347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B3615E-0A9B-485D-80C5-D9FC979730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AD354E-E1A4-4E41-A90C-F3D3F01C4347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B3615E-0A9B-485D-80C5-D9FC979730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AD354E-E1A4-4E41-A90C-F3D3F01C4347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B3615E-0A9B-485D-80C5-D9FC979730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AD354E-E1A4-4E41-A90C-F3D3F01C4347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B3615E-0A9B-485D-80C5-D9FC979730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AD354E-E1A4-4E41-A90C-F3D3F01C4347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B3615E-0A9B-485D-80C5-D9FC979730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AD354E-E1A4-4E41-A90C-F3D3F01C4347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B3615E-0A9B-485D-80C5-D9FC979730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AD354E-E1A4-4E41-A90C-F3D3F01C4347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B3615E-0A9B-485D-80C5-D9FC979730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AD354E-E1A4-4E41-A90C-F3D3F01C4347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B3615E-0A9B-485D-80C5-D9FC979730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AD354E-E1A4-4E41-A90C-F3D3F01C4347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B3615E-0A9B-485D-80C5-D9FC979730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AD354E-E1A4-4E41-A90C-F3D3F01C4347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B3615E-0A9B-485D-80C5-D9FC979730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AD354E-E1A4-4E41-A90C-F3D3F01C4347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B3615E-0A9B-485D-80C5-D9FC9797306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6AD354E-E1A4-4E41-A90C-F3D3F01C4347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EB3615E-0A9B-485D-80C5-D9FC9797306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1-3 Properties</a:t>
            </a:r>
            <a:br>
              <a:rPr lang="en-US" dirty="0" smtClean="0"/>
            </a:br>
            <a:r>
              <a:rPr lang="en-US" dirty="0" smtClean="0"/>
              <a:t>Rearranging an expression </a:t>
            </a:r>
            <a:br>
              <a:rPr lang="en-US" dirty="0" smtClean="0"/>
            </a:br>
            <a:r>
              <a:rPr lang="en-US" dirty="0" smtClean="0"/>
              <a:t>to simplify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p.18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07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533400"/>
            <a:ext cx="4038600" cy="6172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u="sng" dirty="0" smtClean="0"/>
              <a:t>Commutative (to move)</a:t>
            </a:r>
          </a:p>
          <a:p>
            <a:pPr marL="0" indent="0">
              <a:buNone/>
            </a:pPr>
            <a:r>
              <a:rPr lang="en-US" b="1" dirty="0" smtClean="0"/>
              <a:t>Addition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5+4+3 </a:t>
            </a:r>
            <a:r>
              <a:rPr lang="en-US" dirty="0" smtClean="0"/>
              <a:t>= </a:t>
            </a:r>
            <a:r>
              <a:rPr lang="en-US" dirty="0" smtClean="0"/>
              <a:t>4+3+5</a:t>
            </a:r>
          </a:p>
          <a:p>
            <a:pPr marL="0" indent="0">
              <a:buNone/>
            </a:pPr>
            <a:r>
              <a:rPr lang="en-US" b="1" dirty="0" smtClean="0"/>
              <a:t>Multiplication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abc</a:t>
            </a:r>
            <a:r>
              <a:rPr lang="en-US" dirty="0" smtClean="0"/>
              <a:t> = </a:t>
            </a:r>
            <a:r>
              <a:rPr lang="en-US" dirty="0" err="1" smtClean="0"/>
              <a:t>cba</a:t>
            </a:r>
            <a:endParaRPr lang="en-US" dirty="0" smtClean="0"/>
          </a:p>
          <a:p>
            <a:pPr marL="0" indent="0">
              <a:buNone/>
            </a:pPr>
            <a:r>
              <a:rPr lang="en-US" b="1" i="1" u="sng" dirty="0" smtClean="0"/>
              <a:t>Associative </a:t>
            </a:r>
            <a:r>
              <a:rPr lang="en-US" b="1" i="1" u="sng" dirty="0" smtClean="0"/>
              <a:t>(change groups)</a:t>
            </a:r>
          </a:p>
          <a:p>
            <a:pPr marL="0" indent="0">
              <a:buNone/>
            </a:pPr>
            <a:r>
              <a:rPr lang="en-US" b="1" dirty="0" smtClean="0"/>
              <a:t>Addition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 smtClean="0"/>
              <a:t>3+5</a:t>
            </a:r>
            <a:r>
              <a:rPr lang="en-US" dirty="0" smtClean="0"/>
              <a:t>)+6 </a:t>
            </a:r>
            <a:r>
              <a:rPr lang="en-US" dirty="0" smtClean="0"/>
              <a:t>= </a:t>
            </a:r>
            <a:r>
              <a:rPr lang="en-US" dirty="0" smtClean="0"/>
              <a:t>3+(</a:t>
            </a:r>
            <a:r>
              <a:rPr lang="en-US" dirty="0" smtClean="0"/>
              <a:t>5 + 6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b="1" dirty="0" smtClean="0"/>
              <a:t>Multiplication:</a:t>
            </a:r>
          </a:p>
          <a:p>
            <a:pPr marL="0" indent="0">
              <a:buNone/>
            </a:pPr>
            <a:r>
              <a:rPr lang="en-US" dirty="0" smtClean="0"/>
              <a:t>7x(6 x 9) = (7 x 6)x9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06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u="sng" dirty="0" smtClean="0"/>
              <a:t>Additive Identity</a:t>
            </a:r>
          </a:p>
          <a:p>
            <a:pPr marL="0" indent="0">
              <a:buNone/>
            </a:pPr>
            <a:r>
              <a:rPr lang="en-US" dirty="0" smtClean="0"/>
              <a:t>4 + 0 = 4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i="1" u="sng" dirty="0" smtClean="0"/>
              <a:t>Multiplicative Identity</a:t>
            </a:r>
          </a:p>
          <a:p>
            <a:pPr marL="0" indent="0">
              <a:buNone/>
            </a:pPr>
            <a:r>
              <a:rPr lang="en-US" dirty="0"/>
              <a:t>a</a:t>
            </a:r>
            <a:r>
              <a:rPr lang="en-US" dirty="0" smtClean="0"/>
              <a:t> • 1 = 1a = a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i="1" u="sng" dirty="0" smtClean="0"/>
              <a:t>Multiplicative Property of zero</a:t>
            </a:r>
          </a:p>
          <a:p>
            <a:pPr marL="0" indent="0">
              <a:buNone/>
            </a:pPr>
            <a:r>
              <a:rPr lang="en-US" dirty="0" smtClean="0"/>
              <a:t>0 • y = 0y = 0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15000"/>
          </a:xfrm>
        </p:spPr>
        <p:txBody>
          <a:bodyPr/>
          <a:lstStyle/>
          <a:p>
            <a:r>
              <a:rPr lang="en-US" dirty="0" smtClean="0"/>
              <a:t>Do any of these properties apply to subtraction or division?</a:t>
            </a:r>
          </a:p>
          <a:p>
            <a:r>
              <a:rPr lang="en-US" dirty="0" smtClean="0"/>
              <a:t>Prove your answer with an example or a counterexample.</a:t>
            </a:r>
          </a:p>
          <a:p>
            <a:r>
              <a:rPr lang="en-US" sz="3600" b="1" smtClean="0"/>
              <a:t>Simplify</a:t>
            </a:r>
            <a:r>
              <a:rPr lang="en-US" smtClean="0"/>
              <a:t> </a:t>
            </a:r>
            <a:r>
              <a:rPr lang="en-US" dirty="0" smtClean="0"/>
              <a:t>an algebraic expression: to perform all possible operations.  You will not be able to find a definite answer!</a:t>
            </a:r>
          </a:p>
          <a:p>
            <a:pPr marL="0" indent="0">
              <a:buNone/>
            </a:pPr>
            <a:r>
              <a:rPr lang="en-US" dirty="0" smtClean="0"/>
              <a:t>Assignment</a:t>
            </a:r>
            <a:r>
              <a:rPr lang="en-US" dirty="0"/>
              <a:t> </a:t>
            </a:r>
            <a:r>
              <a:rPr lang="en-US" dirty="0" smtClean="0"/>
              <a:t>and examples:</a:t>
            </a:r>
          </a:p>
          <a:p>
            <a:pPr marL="0" indent="0">
              <a:buNone/>
            </a:pPr>
            <a:r>
              <a:rPr lang="en-US" b="1" dirty="0" smtClean="0"/>
              <a:t>Workbook pg. 5 &amp;6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57913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1515</TotalTime>
  <Words>96</Words>
  <Application>Microsoft Office PowerPoint</Application>
  <PresentationFormat>On-screen Show (4:3)</PresentationFormat>
  <Paragraphs>26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Aspect</vt:lpstr>
      <vt:lpstr>1-3 Properties Rearranging an expression  to simplify</vt:lpstr>
      <vt:lpstr>PowerPoint Presentation</vt:lpstr>
      <vt:lpstr>PowerPoint Presentation</vt:lpstr>
    </vt:vector>
  </TitlesOfParts>
  <Company>Dekalb County Eastern 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1-3 Properties What you are able to do </dc:title>
  <dc:creator>Joel Richman</dc:creator>
  <cp:lastModifiedBy>Joel Richman</cp:lastModifiedBy>
  <cp:revision>4</cp:revision>
  <dcterms:created xsi:type="dcterms:W3CDTF">2011-08-19T15:51:16Z</dcterms:created>
  <dcterms:modified xsi:type="dcterms:W3CDTF">2012-08-22T16:30:16Z</dcterms:modified>
</cp:coreProperties>
</file>