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41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C724A-7159-43FE-804D-AB229B805C9E}" type="datetimeFigureOut">
              <a:rPr lang="en-US" smtClean="0"/>
              <a:t>8/24/2011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77EB47F-3499-4910-819B-E905758822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C724A-7159-43FE-804D-AB229B805C9E}" type="datetimeFigureOut">
              <a:rPr lang="en-US" smtClean="0"/>
              <a:t>8/24/2011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EB47F-3499-4910-819B-E905758822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C724A-7159-43FE-804D-AB229B805C9E}" type="datetimeFigureOut">
              <a:rPr lang="en-US" smtClean="0"/>
              <a:t>8/24/2011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EB47F-3499-4910-819B-E905758822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C724A-7159-43FE-804D-AB229B805C9E}" type="datetimeFigureOut">
              <a:rPr lang="en-US" smtClean="0"/>
              <a:t>8/24/2011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77EB47F-3499-4910-819B-E905758822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C724A-7159-43FE-804D-AB229B805C9E}" type="datetimeFigureOut">
              <a:rPr lang="en-US" smtClean="0"/>
              <a:t>8/24/2011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EB47F-3499-4910-819B-E9057588228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C724A-7159-43FE-804D-AB229B805C9E}" type="datetimeFigureOut">
              <a:rPr lang="en-US" smtClean="0"/>
              <a:t>8/24/2011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EB47F-3499-4910-819B-E905758822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C724A-7159-43FE-804D-AB229B805C9E}" type="datetimeFigureOut">
              <a:rPr lang="en-US" smtClean="0"/>
              <a:t>8/24/2011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77EB47F-3499-4910-819B-E9057588228A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C724A-7159-43FE-804D-AB229B805C9E}" type="datetimeFigureOut">
              <a:rPr lang="en-US" smtClean="0"/>
              <a:t>8/24/2011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EB47F-3499-4910-819B-E905758822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C724A-7159-43FE-804D-AB229B805C9E}" type="datetimeFigureOut">
              <a:rPr lang="en-US" smtClean="0"/>
              <a:t>8/24/2011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EB47F-3499-4910-819B-E905758822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C724A-7159-43FE-804D-AB229B805C9E}" type="datetimeFigureOut">
              <a:rPr lang="en-US" smtClean="0"/>
              <a:t>8/24/2011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EB47F-3499-4910-819B-E905758822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C724A-7159-43FE-804D-AB229B805C9E}" type="datetimeFigureOut">
              <a:rPr lang="en-US" smtClean="0"/>
              <a:t>8/24/2011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EB47F-3499-4910-819B-E9057588228A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A8C724A-7159-43FE-804D-AB229B805C9E}" type="datetimeFigureOut">
              <a:rPr lang="en-US" smtClean="0"/>
              <a:t>8/24/2011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77EB47F-3499-4910-819B-E9057588228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1-4 Order of Operations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Please Excuse My Dear Aunt Sally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31254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PEMDAS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Evaluate Grouping Symbols</a:t>
            </a:r>
          </a:p>
          <a:p>
            <a:r>
              <a:rPr lang="en-US" dirty="0" smtClean="0"/>
              <a:t>Evaluate powers</a:t>
            </a:r>
          </a:p>
          <a:p>
            <a:r>
              <a:rPr lang="en-US" dirty="0" smtClean="0"/>
              <a:t>Multiply and/or Divide from left to right</a:t>
            </a:r>
          </a:p>
          <a:p>
            <a:r>
              <a:rPr lang="en-US" dirty="0" smtClean="0"/>
              <a:t>Add and/or Subtract from left to right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13394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39 ÷ (9+4)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10 + 8 ÷ 2 – 6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3 x 10</a:t>
            </a:r>
            <a:r>
              <a:rPr lang="en-US" baseline="30000" dirty="0" smtClean="0"/>
              <a:t>4</a:t>
            </a:r>
          </a:p>
          <a:p>
            <a:pPr marL="514350" indent="-514350">
              <a:buFont typeface="+mj-lt"/>
              <a:buAutoNum type="arabicPeriod"/>
            </a:pPr>
            <a:endParaRPr lang="en-US" baseline="30000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(5 – 1)</a:t>
            </a:r>
            <a:r>
              <a:rPr lang="en-US" baseline="30000" dirty="0" smtClean="0"/>
              <a:t>3 </a:t>
            </a:r>
            <a:r>
              <a:rPr lang="en-US" dirty="0" smtClean="0"/>
              <a:t>÷ 4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 startAt="5"/>
            </a:pPr>
            <a:r>
              <a:rPr lang="en-US" dirty="0" smtClean="0"/>
              <a:t>20 – 2(4 – 1) • 3</a:t>
            </a:r>
          </a:p>
          <a:p>
            <a:pPr marL="514350" indent="-514350">
              <a:buAutoNum type="arabicPeriod" startAt="5"/>
            </a:pPr>
            <a:endParaRPr lang="en-US" dirty="0"/>
          </a:p>
          <a:p>
            <a:pPr marL="514350" indent="-514350">
              <a:buAutoNum type="arabicPeriod" startAt="5"/>
            </a:pPr>
            <a:r>
              <a:rPr lang="en-US" dirty="0" smtClean="0"/>
              <a:t>6 + 8 ÷ 2 + 2(3 – 1)</a:t>
            </a:r>
          </a:p>
          <a:p>
            <a:pPr marL="514350" indent="-514350">
              <a:buAutoNum type="arabicPeriod" startAt="5"/>
            </a:pPr>
            <a:endParaRPr lang="en-US" dirty="0"/>
          </a:p>
          <a:p>
            <a:pPr marL="514350" indent="-514350">
              <a:buAutoNum type="arabicPeriod" startAt="5"/>
            </a:pPr>
            <a:r>
              <a:rPr lang="en-US" dirty="0" smtClean="0"/>
              <a:t>Insert parentheses to make 72÷9+27-2=0 a true statement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87623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1373</TotalTime>
  <Words>78</Words>
  <Application>Microsoft Office PowerPoint</Application>
  <PresentationFormat>On-screen Show (4:3)</PresentationFormat>
  <Paragraphs>20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Trek</vt:lpstr>
      <vt:lpstr>1-4 Order of Operations</vt:lpstr>
      <vt:lpstr>PEMDAS</vt:lpstr>
      <vt:lpstr>Examples</vt:lpstr>
    </vt:vector>
  </TitlesOfParts>
  <Company>Dekalb County Eastern CSD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1-4 Order of Operations</dc:title>
  <dc:creator>Joel Richman</dc:creator>
  <cp:lastModifiedBy>Joel Richman</cp:lastModifiedBy>
  <cp:revision>3</cp:revision>
  <dcterms:created xsi:type="dcterms:W3CDTF">2011-08-23T15:56:43Z</dcterms:created>
  <dcterms:modified xsi:type="dcterms:W3CDTF">2011-08-25T11:46:33Z</dcterms:modified>
</cp:coreProperties>
</file>