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2D9A-99E8-4C9E-B883-E4DB9067AABE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F1FC-E77D-4D90-84DD-78B6BF74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4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2D9A-99E8-4C9E-B883-E4DB9067AABE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F1FC-E77D-4D90-84DD-78B6BF74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65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2D9A-99E8-4C9E-B883-E4DB9067AABE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F1FC-E77D-4D90-84DD-78B6BF74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51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2D9A-99E8-4C9E-B883-E4DB9067AABE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F1FC-E77D-4D90-84DD-78B6BF74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2D9A-99E8-4C9E-B883-E4DB9067AABE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F1FC-E77D-4D90-84DD-78B6BF74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8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2D9A-99E8-4C9E-B883-E4DB9067AABE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F1FC-E77D-4D90-84DD-78B6BF74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60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2D9A-99E8-4C9E-B883-E4DB9067AABE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F1FC-E77D-4D90-84DD-78B6BF74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2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2D9A-99E8-4C9E-B883-E4DB9067AABE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F1FC-E77D-4D90-84DD-78B6BF74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9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2D9A-99E8-4C9E-B883-E4DB9067AABE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F1FC-E77D-4D90-84DD-78B6BF74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2D9A-99E8-4C9E-B883-E4DB9067AABE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F1FC-E77D-4D90-84DD-78B6BF74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3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2D9A-99E8-4C9E-B883-E4DB9067AABE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F1FC-E77D-4D90-84DD-78B6BF74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9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C2D9A-99E8-4C9E-B883-E4DB9067AABE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4F1FC-E77D-4D90-84DD-78B6BF74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7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– 5 Words to Know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Relation</a:t>
            </a:r>
            <a:r>
              <a:rPr lang="en-US" dirty="0" smtClean="0"/>
              <a:t>- a set of ordered pairs</a:t>
            </a:r>
            <a:endParaRPr lang="en-US" b="1" u="sng" dirty="0" smtClean="0"/>
          </a:p>
          <a:p>
            <a:r>
              <a:rPr lang="en-US" b="1" u="sng" dirty="0" smtClean="0"/>
              <a:t>Domain</a:t>
            </a:r>
            <a:r>
              <a:rPr lang="en-US" dirty="0" smtClean="0"/>
              <a:t> – set of x-coordinates (input)</a:t>
            </a:r>
          </a:p>
          <a:p>
            <a:r>
              <a:rPr lang="en-US" b="1" u="sng" dirty="0" smtClean="0"/>
              <a:t>Range</a:t>
            </a:r>
            <a:r>
              <a:rPr lang="en-US" dirty="0" smtClean="0"/>
              <a:t> – set of y-coordinates (output)</a:t>
            </a:r>
          </a:p>
          <a:p>
            <a:r>
              <a:rPr lang="en-US" b="1" u="sng" dirty="0" smtClean="0"/>
              <a:t>Function</a:t>
            </a:r>
            <a:r>
              <a:rPr lang="en-US" dirty="0" smtClean="0"/>
              <a:t>- a relation in which each x-coordinate is paired with </a:t>
            </a:r>
            <a:r>
              <a:rPr lang="en-US" i="1" dirty="0" smtClean="0"/>
              <a:t>exactly</a:t>
            </a:r>
            <a:r>
              <a:rPr lang="en-US" dirty="0" smtClean="0"/>
              <a:t> one y-coordinate</a:t>
            </a:r>
          </a:p>
          <a:p>
            <a:r>
              <a:rPr lang="en-US" b="1" u="sng" dirty="0" smtClean="0"/>
              <a:t>Function Rule</a:t>
            </a:r>
            <a:r>
              <a:rPr lang="en-US" dirty="0" smtClean="0"/>
              <a:t> – operation(s) performed on the input (x) to get the output (y).</a:t>
            </a:r>
          </a:p>
          <a:p>
            <a:r>
              <a:rPr lang="en-US" b="1" u="sng" dirty="0" smtClean="0"/>
              <a:t>Function Table</a:t>
            </a:r>
            <a:r>
              <a:rPr lang="en-US" dirty="0" smtClean="0"/>
              <a:t> – a table that lists the input, the rule, and the output</a:t>
            </a:r>
          </a:p>
          <a:p>
            <a:r>
              <a:rPr lang="en-US" b="1" u="sng" dirty="0" smtClean="0"/>
              <a:t>Equation</a:t>
            </a:r>
            <a:r>
              <a:rPr lang="en-US" dirty="0" smtClean="0"/>
              <a:t> – mathematical sentence stating that two quantities are equal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67825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86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 – 5 Words to Know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Richman</dc:creator>
  <cp:lastModifiedBy>Joel Richman</cp:lastModifiedBy>
  <cp:revision>4</cp:revision>
  <dcterms:created xsi:type="dcterms:W3CDTF">2011-08-25T11:48:58Z</dcterms:created>
  <dcterms:modified xsi:type="dcterms:W3CDTF">2012-08-23T18:30:24Z</dcterms:modified>
</cp:coreProperties>
</file>