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31ECF-0B36-475C-912D-CABA1560CCC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66AC2-BB8F-4BEA-83B5-099B2C33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7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66AC2-BB8F-4BEA-83B5-099B2C338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A5414D-4DC6-48DD-B36F-07DA79D4107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EA8110-E307-457B-BE43-99342C11B7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1-6 Variables and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 smtClean="0"/>
              <a:t>on pg. 46 #1-13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Algebra: </a:t>
            </a:r>
            <a:r>
              <a:rPr lang="en-US" dirty="0" smtClean="0"/>
              <a:t>a branch of mathematics that uses symbols</a:t>
            </a:r>
          </a:p>
          <a:p>
            <a:r>
              <a:rPr lang="en-US" b="1" dirty="0" smtClean="0"/>
              <a:t>Variable</a:t>
            </a:r>
            <a:r>
              <a:rPr lang="en-US" dirty="0" smtClean="0"/>
              <a:t>: a letter or symbol used to represent an unknown value</a:t>
            </a:r>
          </a:p>
          <a:p>
            <a:r>
              <a:rPr lang="en-US" b="1" dirty="0" smtClean="0"/>
              <a:t>Algebraic Expression: </a:t>
            </a:r>
            <a:r>
              <a:rPr lang="en-US" dirty="0" smtClean="0"/>
              <a:t>contains at least one variable and at least one mathematical operation</a:t>
            </a:r>
          </a:p>
          <a:p>
            <a:r>
              <a:rPr lang="en-US" b="1" dirty="0" smtClean="0"/>
              <a:t>Coefficient: </a:t>
            </a:r>
            <a:r>
              <a:rPr lang="en-US" dirty="0" smtClean="0"/>
              <a:t>The number that comes before a variable that tells us how many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10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p.46 #1-13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Real-life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 want to buy some CD’s and DVD’s.  I know that CD’s are $12 and DVD’s are $16. Write an expression to find the total cost.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Use the expression to find the total cost if I bought 4 CD’s and 7 DVD’s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46-47 #14-38 evens, #44-49</a:t>
            </a:r>
          </a:p>
          <a:p>
            <a:endParaRPr lang="en-US" dirty="0"/>
          </a:p>
          <a:p>
            <a:r>
              <a:rPr lang="en-US" dirty="0" smtClean="0"/>
              <a:t>Extra credit p. 43 #3-13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1610</TotalTime>
  <Words>132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1-6 Variables and Expressions</vt:lpstr>
      <vt:lpstr>Words to know</vt:lpstr>
      <vt:lpstr>Examples p.46 #1-13</vt:lpstr>
      <vt:lpstr>Real-life</vt:lpstr>
      <vt:lpstr>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Variables and Expressions</dc:title>
  <dc:creator>Joel Richman</dc:creator>
  <cp:lastModifiedBy>Joel Richman</cp:lastModifiedBy>
  <cp:revision>10</cp:revision>
  <dcterms:created xsi:type="dcterms:W3CDTF">2011-08-17T16:51:30Z</dcterms:created>
  <dcterms:modified xsi:type="dcterms:W3CDTF">2012-08-27T11:47:40Z</dcterms:modified>
</cp:coreProperties>
</file>