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6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50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834CC4-95F9-4E95-B70A-8FFFCDD36B45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E8760B-D8F6-47EE-AF3F-67977951412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834CC4-95F9-4E95-B70A-8FFFCDD36B45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E8760B-D8F6-47EE-AF3F-6797795141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834CC4-95F9-4E95-B70A-8FFFCDD36B45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E8760B-D8F6-47EE-AF3F-6797795141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834CC4-95F9-4E95-B70A-8FFFCDD36B45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E8760B-D8F6-47EE-AF3F-6797795141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834CC4-95F9-4E95-B70A-8FFFCDD36B45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E8760B-D8F6-47EE-AF3F-67977951412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834CC4-95F9-4E95-B70A-8FFFCDD36B45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E8760B-D8F6-47EE-AF3F-6797795141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834CC4-95F9-4E95-B70A-8FFFCDD36B45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E8760B-D8F6-47EE-AF3F-6797795141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834CC4-95F9-4E95-B70A-8FFFCDD36B45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E8760B-D8F6-47EE-AF3F-6797795141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834CC4-95F9-4E95-B70A-8FFFCDD36B45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E8760B-D8F6-47EE-AF3F-67977951412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834CC4-95F9-4E95-B70A-8FFFCDD36B45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E8760B-D8F6-47EE-AF3F-6797795141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834CC4-95F9-4E95-B70A-8FFFCDD36B45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E8760B-D8F6-47EE-AF3F-67977951412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5834CC4-95F9-4E95-B70A-8FFFCDD36B45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2E8760B-D8F6-47EE-AF3F-679779514126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Determine whether each statement is            true or false</a:t>
            </a:r>
          </a:p>
          <a:p>
            <a:pPr marL="0" indent="0">
              <a:buNone/>
            </a:pPr>
            <a:endParaRPr lang="en-US" b="1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15 – 2(3) = 9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20 ÷ 5 x 4 = 1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4</a:t>
            </a:r>
            <a:r>
              <a:rPr lang="en-US" baseline="30000" dirty="0" smtClean="0"/>
              <a:t>2</a:t>
            </a:r>
            <a:r>
              <a:rPr lang="en-US" dirty="0" smtClean="0"/>
              <a:t> + 6 • 7 = 154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175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1-7 Words to know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u="sng" dirty="0" smtClean="0"/>
              <a:t>Equation</a:t>
            </a:r>
            <a:r>
              <a:rPr lang="en-US" dirty="0" smtClean="0"/>
              <a:t> – a sentence that contains two expressions separated by an </a:t>
            </a:r>
            <a:r>
              <a:rPr lang="en-US" b="1" dirty="0" smtClean="0"/>
              <a:t>equal sign</a:t>
            </a:r>
            <a:r>
              <a:rPr lang="en-US" dirty="0" smtClean="0"/>
              <a:t>.        For example:  2x + 5 = 11</a:t>
            </a:r>
          </a:p>
          <a:p>
            <a:r>
              <a:rPr lang="en-US" b="1" u="sng" dirty="0" smtClean="0"/>
              <a:t>Solution</a:t>
            </a:r>
            <a:r>
              <a:rPr lang="en-US" dirty="0" smtClean="0"/>
              <a:t> – what the number the variable is equal to.</a:t>
            </a:r>
          </a:p>
          <a:p>
            <a:r>
              <a:rPr lang="en-US" b="1" u="sng" dirty="0" smtClean="0"/>
              <a:t>Solving an equation</a:t>
            </a:r>
            <a:r>
              <a:rPr lang="en-US" dirty="0" smtClean="0"/>
              <a:t> – finding the solution.</a:t>
            </a:r>
          </a:p>
          <a:p>
            <a:r>
              <a:rPr lang="en-US" b="1" u="sng" dirty="0" smtClean="0"/>
              <a:t>Defining the variable</a:t>
            </a:r>
            <a:r>
              <a:rPr lang="en-US" dirty="0" smtClean="0"/>
              <a:t> – choosing a variable to represent an unknown quantity in a story problem. 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864002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Solve each equation mentally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 – 5 = 20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8 = y ÷ 3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7h = 56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138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4.  Jordan has 16 video games. This is 3 less than the number Casey has. To find how many games Casey has, the equation v – 3 = 16 can be used. How many video games </a:t>
            </a:r>
            <a:r>
              <a:rPr lang="en-US" i="1" dirty="0" smtClean="0"/>
              <a:t>v </a:t>
            </a:r>
            <a:r>
              <a:rPr lang="en-US" dirty="0" smtClean="0"/>
              <a:t> does Casey have?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428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5.  Aaron buys a movie rental, popcorn, and a soft drink for a total cost of $6.25. What is the cost of the popcorn if the movie rental and soft drink cost $4.70 together?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728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Pages 51-52 #6 – 28 evens, #36 – 40 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8189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</TotalTime>
  <Words>211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Solstice</vt:lpstr>
      <vt:lpstr>Warm- up</vt:lpstr>
      <vt:lpstr>1-7 Words to know</vt:lpstr>
      <vt:lpstr>Solve each equation mentally</vt:lpstr>
      <vt:lpstr>PowerPoint Presentation</vt:lpstr>
      <vt:lpstr>PowerPoint Presentation</vt:lpstr>
      <vt:lpstr>Assignment</vt:lpstr>
    </vt:vector>
  </TitlesOfParts>
  <Company>Dekalb County Eastern 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 up</dc:title>
  <dc:creator>Joel Richman</dc:creator>
  <cp:lastModifiedBy>Joel Richman</cp:lastModifiedBy>
  <cp:revision>2</cp:revision>
  <dcterms:created xsi:type="dcterms:W3CDTF">2012-08-28T11:45:02Z</dcterms:created>
  <dcterms:modified xsi:type="dcterms:W3CDTF">2012-08-28T12:00:20Z</dcterms:modified>
</cp:coreProperties>
</file>