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9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B3615E-0A9B-485D-80C5-D9FC979730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AD354E-E1A4-4E41-A90C-F3D3F01C4347}" type="datetimeFigureOut">
              <a:rPr lang="en-US" smtClean="0"/>
              <a:t>8/29/2012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2(4 + 10)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8•(9 • 1)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(5 • 3)(5 • 2)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12(6 + 8)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8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1-8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statements that are true for all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Text p.53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657600" cy="4831080"/>
          </a:xfrm>
        </p:spPr>
        <p:txBody>
          <a:bodyPr>
            <a:normAutofit fontScale="92500" lnSpcReduction="20000"/>
          </a:bodyPr>
          <a:lstStyle/>
          <a:p>
            <a:pPr marL="2103120" lvl="8" indent="0">
              <a:buNone/>
            </a:pPr>
            <a:endParaRPr lang="en-US" sz="2200" b="1" u="sng" dirty="0" smtClean="0"/>
          </a:p>
          <a:p>
            <a:pPr marL="342900" lvl="8" indent="-228600">
              <a:buClr>
                <a:schemeClr val="accent1"/>
              </a:buClr>
            </a:pPr>
            <a:r>
              <a:rPr lang="en-US" sz="2600" b="1" u="sng" dirty="0"/>
              <a:t>Commutative (to move</a:t>
            </a:r>
            <a:r>
              <a:rPr lang="en-US" sz="2600" b="1" u="sng" dirty="0" smtClean="0"/>
              <a:t>)</a:t>
            </a:r>
            <a:endParaRPr lang="en-US" sz="2600" dirty="0" smtClean="0"/>
          </a:p>
          <a:p>
            <a:r>
              <a:rPr lang="en-US" sz="2400" dirty="0" smtClean="0"/>
              <a:t>Property of Addition </a:t>
            </a:r>
            <a:r>
              <a:rPr lang="en-US" sz="2400" dirty="0" smtClean="0"/>
              <a:t>or Multiplication</a:t>
            </a:r>
          </a:p>
          <a:p>
            <a:r>
              <a:rPr lang="en-US" dirty="0" smtClean="0"/>
              <a:t>5 + 4 + 3 = 4 + 3 + 5</a:t>
            </a:r>
          </a:p>
          <a:p>
            <a:r>
              <a:rPr lang="en-US" dirty="0" smtClean="0"/>
              <a:t>5 x 4 x 3 = 4 x 3 x 5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Associative (change groups)</a:t>
            </a:r>
          </a:p>
          <a:p>
            <a:r>
              <a:rPr lang="en-US" sz="2400" dirty="0" smtClean="0"/>
              <a:t>Property of Addition </a:t>
            </a:r>
            <a:r>
              <a:rPr lang="en-US" sz="2400" dirty="0" smtClean="0"/>
              <a:t>or Multiplication</a:t>
            </a:r>
          </a:p>
          <a:p>
            <a:r>
              <a:rPr lang="en-US" dirty="0" smtClean="0"/>
              <a:t>(3+5) + 6 = 3 +(5 + 6)</a:t>
            </a:r>
          </a:p>
          <a:p>
            <a:r>
              <a:rPr lang="en-US" dirty="0" smtClean="0"/>
              <a:t>(3 x 5) x 6 = 3 x(5 x 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Additive Identity</a:t>
            </a:r>
          </a:p>
          <a:p>
            <a:r>
              <a:rPr lang="en-US" dirty="0" smtClean="0"/>
              <a:t>4 + 0 = 4</a:t>
            </a:r>
          </a:p>
          <a:p>
            <a:endParaRPr lang="en-US" dirty="0"/>
          </a:p>
          <a:p>
            <a:r>
              <a:rPr lang="en-US" b="1" u="sng" dirty="0" smtClean="0"/>
              <a:t>Multiplicative Identity</a:t>
            </a:r>
          </a:p>
          <a:p>
            <a:r>
              <a:rPr lang="en-US" dirty="0"/>
              <a:t>a</a:t>
            </a:r>
            <a:r>
              <a:rPr lang="en-US" dirty="0" smtClean="0"/>
              <a:t> • 1 = 1a = a</a:t>
            </a:r>
          </a:p>
          <a:p>
            <a:endParaRPr lang="en-US" dirty="0"/>
          </a:p>
          <a:p>
            <a:r>
              <a:rPr lang="en-US" b="1" u="sng" dirty="0" smtClean="0"/>
              <a:t>Multiplicative Property of zero</a:t>
            </a:r>
          </a:p>
          <a:p>
            <a:r>
              <a:rPr lang="en-US" dirty="0" smtClean="0"/>
              <a:t>0 • y = 0y =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Distributive Property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Find the Total Area of these two rectangles.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#1 Length = 14 </a:t>
            </a:r>
            <a:r>
              <a:rPr lang="en-US" sz="2800" dirty="0" err="1"/>
              <a:t>ft</a:t>
            </a:r>
            <a:r>
              <a:rPr lang="en-US" sz="2800" dirty="0"/>
              <a:t>  Width = 7 </a:t>
            </a:r>
            <a:r>
              <a:rPr lang="en-US" sz="2800" dirty="0" err="1"/>
              <a:t>ft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#2 Length = 14 </a:t>
            </a:r>
            <a:r>
              <a:rPr lang="en-US" sz="2800" dirty="0" err="1"/>
              <a:t>ft</a:t>
            </a:r>
            <a:r>
              <a:rPr lang="en-US" sz="2800" dirty="0"/>
              <a:t>  Width = 13 </a:t>
            </a:r>
            <a:r>
              <a:rPr lang="en-US" sz="2800" dirty="0" err="1"/>
              <a:t>ft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14(7) + 14(13) = 280 ft</a:t>
            </a:r>
            <a:r>
              <a:rPr lang="en-US" sz="2800" baseline="30000" dirty="0"/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14(7 + 13) = 280 ft</a:t>
            </a:r>
            <a:r>
              <a:rPr lang="en-US" sz="2800" baseline="30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52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the expressions have the same value they are called Equivalent Expressions. </a:t>
            </a:r>
          </a:p>
          <a:p>
            <a:r>
              <a:rPr lang="en-US" dirty="0"/>
              <a:t>This is an example of the distributive property.   5(14 + 6)</a:t>
            </a:r>
          </a:p>
          <a:p>
            <a:r>
              <a:rPr lang="en-US" dirty="0"/>
              <a:t>The 5 gets </a:t>
            </a:r>
            <a:r>
              <a:rPr lang="en-US" b="1" dirty="0"/>
              <a:t>passed</a:t>
            </a:r>
            <a:r>
              <a:rPr lang="en-US" dirty="0"/>
              <a:t> to each the 14 and the 6, then the products are added together.    5(14) + 5(6)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6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Use Distributive Property to write an equivalent expression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Remember the </a:t>
            </a:r>
            <a:r>
              <a:rPr lang="en-US" b="1" dirty="0"/>
              <a:t>process is the goal</a:t>
            </a:r>
            <a:r>
              <a:rPr lang="en-US" dirty="0"/>
              <a:t> not the answer.</a:t>
            </a:r>
          </a:p>
          <a:p>
            <a:pPr marL="609600" indent="-609600">
              <a:buFontTx/>
              <a:buAutoNum type="arabicPeriod"/>
            </a:pP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6(12 </a:t>
            </a:r>
            <a:r>
              <a:rPr lang="en-US" dirty="0"/>
              <a:t>+ 3) =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8(14 – 5) =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3(11) – 3(4) =</a:t>
            </a:r>
          </a:p>
        </p:txBody>
      </p:sp>
    </p:spTree>
    <p:extLst>
      <p:ext uri="{BB962C8B-B14F-4D97-AF65-F5344CB8AC3E}">
        <p14:creationId xmlns:p14="http://schemas.microsoft.com/office/powerpoint/2010/main" val="338234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P.55 #1- 8</a:t>
            </a:r>
          </a:p>
          <a:p>
            <a:endParaRPr lang="en-US" sz="2800" dirty="0"/>
          </a:p>
          <a:p>
            <a:r>
              <a:rPr lang="en-US" sz="2800" dirty="0" smtClean="0"/>
              <a:t>P.55 #9 – 35 odds only (#9, 11, 13, 15, … 35)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7913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243</TotalTime>
  <Words>245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Warm-up</vt:lpstr>
      <vt:lpstr>1-8 Properties statements that are true for all numbers</vt:lpstr>
      <vt:lpstr>Properties</vt:lpstr>
      <vt:lpstr>The Distributive Property</vt:lpstr>
      <vt:lpstr>PowerPoint Presentation</vt:lpstr>
      <vt:lpstr>Use Distributive Property to write an equivalent expression</vt:lpstr>
      <vt:lpstr>Examples and 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1-3 Properties What you are able to do </dc:title>
  <dc:creator>Joel Richman</dc:creator>
  <cp:lastModifiedBy>Joel Richman</cp:lastModifiedBy>
  <cp:revision>6</cp:revision>
  <dcterms:created xsi:type="dcterms:W3CDTF">2011-08-19T15:51:16Z</dcterms:created>
  <dcterms:modified xsi:type="dcterms:W3CDTF">2012-08-29T11:47:19Z</dcterms:modified>
</cp:coreProperties>
</file>