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51CC-4ED8-4432-B57C-4804A84CB922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F921-E011-493F-8A0E-57F2F8DA133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51CC-4ED8-4432-B57C-4804A84CB922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F921-E011-493F-8A0E-57F2F8DA1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51CC-4ED8-4432-B57C-4804A84CB922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F921-E011-493F-8A0E-57F2F8DA1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51CC-4ED8-4432-B57C-4804A84CB922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F921-E011-493F-8A0E-57F2F8DA1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51CC-4ED8-4432-B57C-4804A84CB922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F921-E011-493F-8A0E-57F2F8DA133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51CC-4ED8-4432-B57C-4804A84CB922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F921-E011-493F-8A0E-57F2F8DA1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51CC-4ED8-4432-B57C-4804A84CB922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F921-E011-493F-8A0E-57F2F8DA133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51CC-4ED8-4432-B57C-4804A84CB922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F921-E011-493F-8A0E-57F2F8DA1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51CC-4ED8-4432-B57C-4804A84CB922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F921-E011-493F-8A0E-57F2F8DA1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51CC-4ED8-4432-B57C-4804A84CB922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F921-E011-493F-8A0E-57F2F8DA133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51CC-4ED8-4432-B57C-4804A84CB922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F921-E011-493F-8A0E-57F2F8DA1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CDB51CC-4ED8-4432-B57C-4804A84CB922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823F921-E011-493F-8A0E-57F2F8DA13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Find the next number in each pattern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2, 4, 6, 8,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10, 21, 32, 43,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1.4, 2.2, 3.0, 3.8,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63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1-9 Sequences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sequences is an ordered list of numbers.</a:t>
            </a:r>
          </a:p>
          <a:p>
            <a:pPr marL="0" indent="0">
              <a:buNone/>
            </a:pPr>
            <a:r>
              <a:rPr lang="en-US" dirty="0" smtClean="0"/>
              <a:t>         2, 4, 6, 8, 10, ….</a:t>
            </a:r>
            <a:endParaRPr lang="en-US" dirty="0"/>
          </a:p>
          <a:p>
            <a:r>
              <a:rPr lang="en-US" dirty="0" smtClean="0"/>
              <a:t>Each number in a sequence is called a </a:t>
            </a:r>
            <a:r>
              <a:rPr lang="en-US" b="1" u="sng" dirty="0" smtClean="0"/>
              <a:t>term.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the 1</a:t>
            </a:r>
            <a:r>
              <a:rPr lang="en-US" baseline="30000" dirty="0" smtClean="0"/>
              <a:t>st</a:t>
            </a:r>
            <a:r>
              <a:rPr lang="en-US" dirty="0" smtClean="0"/>
              <a:t> term is 2, 2</a:t>
            </a:r>
            <a:r>
              <a:rPr lang="en-US" baseline="30000" dirty="0" smtClean="0"/>
              <a:t>nd</a:t>
            </a:r>
            <a:r>
              <a:rPr lang="en-US" dirty="0" smtClean="0"/>
              <a:t> term is 4, 3</a:t>
            </a:r>
            <a:r>
              <a:rPr lang="en-US" baseline="30000" dirty="0" smtClean="0"/>
              <a:t>rd</a:t>
            </a:r>
            <a:r>
              <a:rPr lang="en-US" dirty="0" smtClean="0"/>
              <a:t> term is 6, …..</a:t>
            </a:r>
            <a:endParaRPr lang="en-US" dirty="0"/>
          </a:p>
          <a:p>
            <a:r>
              <a:rPr lang="en-US" b="1" dirty="0" smtClean="0"/>
              <a:t>Arithmetic sequences </a:t>
            </a:r>
            <a:r>
              <a:rPr lang="en-US" dirty="0" smtClean="0"/>
              <a:t>– each term is found by adding the same number to the previous term</a:t>
            </a:r>
          </a:p>
          <a:p>
            <a:r>
              <a:rPr lang="en-US" b="1" dirty="0" smtClean="0"/>
              <a:t>Geometric sequences</a:t>
            </a:r>
            <a:r>
              <a:rPr lang="en-US" dirty="0" smtClean="0"/>
              <a:t> – each term is found by multiplying the same # to the previous term.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 smtClean="0"/>
              <a:t>2, 4, 8, 16, 32, ….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7311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&amp;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60-61 </a:t>
            </a:r>
          </a:p>
          <a:p>
            <a:pPr marL="0" indent="0">
              <a:buNone/>
            </a:pPr>
            <a:r>
              <a:rPr lang="en-US" u="sng" dirty="0" smtClean="0"/>
              <a:t>Describe the relationship</a:t>
            </a:r>
            <a:r>
              <a:rPr lang="en-US" dirty="0" smtClean="0"/>
              <a:t> then write next three terms</a:t>
            </a:r>
          </a:p>
          <a:p>
            <a:pPr marL="0" indent="0">
              <a:buNone/>
            </a:pPr>
            <a:r>
              <a:rPr lang="en-US" dirty="0" smtClean="0"/>
              <a:t>  + what number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example: 2, 4, 6, 8, …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Answer:  </a:t>
            </a:r>
            <a:r>
              <a:rPr lang="en-US" b="1" dirty="0" smtClean="0"/>
              <a:t>+2</a:t>
            </a:r>
            <a:r>
              <a:rPr lang="en-US" dirty="0" smtClean="0"/>
              <a:t>; 10, 12, 14</a:t>
            </a:r>
          </a:p>
          <a:p>
            <a:endParaRPr lang="en-US" dirty="0"/>
          </a:p>
          <a:p>
            <a:r>
              <a:rPr lang="en-US" dirty="0" smtClean="0"/>
              <a:t>Enrichment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2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</TotalTime>
  <Words>145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Warm-up</vt:lpstr>
      <vt:lpstr>1-9 Sequences</vt:lpstr>
      <vt:lpstr>Examples &amp; Assignment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Joel Richman</dc:creator>
  <cp:lastModifiedBy>Joel Richman</cp:lastModifiedBy>
  <cp:revision>2</cp:revision>
  <dcterms:created xsi:type="dcterms:W3CDTF">2012-08-31T11:43:39Z</dcterms:created>
  <dcterms:modified xsi:type="dcterms:W3CDTF">2012-08-31T12:00:05Z</dcterms:modified>
</cp:coreProperties>
</file>