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4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6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6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8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9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8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8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8F0C-31D8-411A-9204-E0A279B4228A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2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Parallelograms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72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Area (A) is the measurement of the amount of space a figure takes up.</a:t>
            </a:r>
          </a:p>
          <a:p>
            <a:endParaRPr lang="en-US" dirty="0"/>
          </a:p>
          <a:p>
            <a:r>
              <a:rPr lang="en-US" b="1" dirty="0" smtClean="0"/>
              <a:t>Parallelograms</a:t>
            </a:r>
          </a:p>
          <a:p>
            <a:r>
              <a:rPr lang="en-US" b="1" dirty="0" smtClean="0"/>
              <a:t>A = </a:t>
            </a:r>
            <a:r>
              <a:rPr lang="en-US" b="1" dirty="0" err="1" smtClean="0"/>
              <a:t>bh</a:t>
            </a:r>
            <a:endParaRPr lang="en-US" b="1" dirty="0" smtClean="0"/>
          </a:p>
          <a:p>
            <a:r>
              <a:rPr lang="en-US" dirty="0" smtClean="0"/>
              <a:t>Multiply the base by the height (2 measurements that are perpendicular, form right angles, 90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base (b)</a:t>
            </a: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5698435" y="1969532"/>
            <a:ext cx="2743200" cy="990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996609" y="1969532"/>
            <a:ext cx="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62870" y="24061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 (h)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08204" y="2807732"/>
            <a:ext cx="175591" cy="152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Triangles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A = ½ </a:t>
            </a:r>
            <a:r>
              <a:rPr lang="en-US" dirty="0" err="1" smtClean="0"/>
              <a:t>bh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 • height ÷ 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smtClean="0"/>
              <a:t>0.5 • base • height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 = base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5410200" y="2067339"/>
            <a:ext cx="18288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324600" y="2057400"/>
            <a:ext cx="0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3168134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 = height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51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= ½(b</a:t>
            </a:r>
            <a:r>
              <a:rPr lang="en-US" baseline="-25000" dirty="0" smtClean="0"/>
              <a:t>1</a:t>
            </a:r>
            <a:r>
              <a:rPr lang="en-US" dirty="0" smtClean="0"/>
              <a:t>+ b</a:t>
            </a:r>
            <a:r>
              <a:rPr lang="en-US" baseline="-25000" dirty="0" smtClean="0"/>
              <a:t>2</a:t>
            </a:r>
            <a:r>
              <a:rPr lang="en-US" dirty="0" smtClean="0"/>
              <a:t>)h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the bases (parallel sides)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multiply by the height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by 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(b</a:t>
            </a:r>
            <a:r>
              <a:rPr lang="en-US" b="1" baseline="-25000" dirty="0" smtClean="0"/>
              <a:t>1</a:t>
            </a:r>
            <a:r>
              <a:rPr lang="en-US" b="1" dirty="0" smtClean="0"/>
              <a:t> + b</a:t>
            </a:r>
            <a:r>
              <a:rPr lang="en-US" b="1" baseline="-25000" dirty="0" smtClean="0"/>
              <a:t>2</a:t>
            </a:r>
            <a:r>
              <a:rPr lang="en-US" b="1" dirty="0" smtClean="0"/>
              <a:t>) • h ÷ 2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b</a:t>
            </a:r>
            <a:r>
              <a:rPr lang="en-US" baseline="-25000" dirty="0" smtClean="0"/>
              <a:t>1</a:t>
            </a:r>
            <a:r>
              <a:rPr lang="en-US" dirty="0" smtClean="0"/>
              <a:t> = base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b</a:t>
            </a:r>
            <a:r>
              <a:rPr lang="en-US" baseline="-25000" dirty="0" smtClean="0"/>
              <a:t>2</a:t>
            </a:r>
            <a:r>
              <a:rPr lang="en-US" dirty="0" smtClean="0"/>
              <a:t> = base 2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5105400" y="2133600"/>
            <a:ext cx="2971800" cy="1371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0" y="2133600"/>
            <a:ext cx="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00700" y="258856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 = height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08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Circles- </a:t>
            </a:r>
            <a:r>
              <a:rPr lang="en-US" dirty="0" smtClean="0"/>
              <a:t>Circumference and Area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81000" y="1604168"/>
                <a:ext cx="4038600" cy="4525963"/>
              </a:xfrm>
            </p:spPr>
            <p:txBody>
              <a:bodyPr/>
              <a:lstStyle/>
              <a:p>
                <a:r>
                  <a:rPr lang="en-US" b="1" dirty="0" smtClean="0"/>
                  <a:t>Circumference</a:t>
                </a:r>
                <a:r>
                  <a:rPr lang="en-US" dirty="0" smtClean="0"/>
                  <a:t>: The </a:t>
                </a:r>
                <a:r>
                  <a:rPr lang="en-US" dirty="0" smtClean="0"/>
                  <a:t>distance around a circle</a:t>
                </a:r>
              </a:p>
              <a:p>
                <a:pPr marL="0" indent="0">
                  <a:buNone/>
                </a:pPr>
                <a:r>
                  <a:rPr lang="en-US" dirty="0" smtClean="0"/>
                  <a:t>C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∙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𝑑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Pi </a:t>
                </a:r>
                <a:r>
                  <a:rPr lang="en-US" dirty="0" smtClean="0"/>
                  <a:t>is about 3.14</a:t>
                </a:r>
                <a:endParaRPr lang="en-US" dirty="0"/>
              </a:p>
              <a:p>
                <a:r>
                  <a:rPr lang="en-US" dirty="0" smtClean="0"/>
                  <a:t>Multiply the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diameter by </a:t>
                </a:r>
                <a:r>
                  <a:rPr lang="en-US" dirty="0" smtClean="0"/>
                  <a:t>pi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Area = r</a:t>
                </a:r>
                <a:r>
                  <a:rPr lang="en-US" b="1" baseline="30000" dirty="0" smtClean="0"/>
                  <a:t>2</a:t>
                </a:r>
                <a:r>
                  <a:rPr lang="en-US" b="1" dirty="0" smtClean="0"/>
                  <a:t> •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dirty="0" smtClean="0"/>
                  <a:t>Multiply the radius by itself and by </a:t>
                </a:r>
                <a:r>
                  <a:rPr lang="en-US" i="1" dirty="0" smtClean="0"/>
                  <a:t>pi</a:t>
                </a:r>
                <a:endParaRPr lang="en-US" i="1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81000" y="1604168"/>
                <a:ext cx="4038600" cy="4525963"/>
              </a:xfrm>
              <a:blipFill rotWithShape="1">
                <a:blip r:embed="rId2"/>
                <a:stretch>
                  <a:fillRect l="-3172" t="-1211" r="-453" b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2209800"/>
            <a:ext cx="23622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5410200" y="3314700"/>
            <a:ext cx="236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2971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diameter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591300" y="3314700"/>
            <a:ext cx="266700" cy="1104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24650" y="3625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12082</TotalTime>
  <Words>158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Area of Parallelograms</vt:lpstr>
      <vt:lpstr> Triangles </vt:lpstr>
      <vt:lpstr>Trapezoids</vt:lpstr>
      <vt:lpstr>Circles- Circumference and Area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11  starting on page 570</dc:title>
  <dc:creator>Joel Richman</dc:creator>
  <cp:lastModifiedBy>Joel Richman</cp:lastModifiedBy>
  <cp:revision>15</cp:revision>
  <dcterms:created xsi:type="dcterms:W3CDTF">2012-01-30T17:09:39Z</dcterms:created>
  <dcterms:modified xsi:type="dcterms:W3CDTF">2012-02-24T19:16:39Z</dcterms:modified>
</cp:coreProperties>
</file>