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6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1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3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6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3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A3FA6-BA78-44B6-8080-2D0C433CA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6AE24-45A0-49B1-9F95-2E67B0D9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3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9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or more numbers used to describe a set of data.</a:t>
            </a:r>
          </a:p>
          <a:p>
            <a:r>
              <a:rPr lang="en-US" b="1" u="sng" dirty="0" smtClean="0"/>
              <a:t>Mean</a:t>
            </a:r>
            <a:r>
              <a:rPr lang="en-US" dirty="0" smtClean="0"/>
              <a:t>- sum of the data divided by the number of items in the data set.</a:t>
            </a:r>
          </a:p>
          <a:p>
            <a:r>
              <a:rPr lang="en-US" b="1" u="sng" dirty="0" smtClean="0"/>
              <a:t>Median</a:t>
            </a:r>
            <a:r>
              <a:rPr lang="en-US" dirty="0" smtClean="0"/>
              <a:t>- middle number of the data ordered from least to greatest, or the mean of the middle 2 numbers.</a:t>
            </a:r>
          </a:p>
          <a:p>
            <a:r>
              <a:rPr lang="en-US" b="1" u="sng" dirty="0" smtClean="0"/>
              <a:t>Mode</a:t>
            </a:r>
            <a:r>
              <a:rPr lang="en-US" dirty="0" smtClean="0"/>
              <a:t>- number or numbers that occur most often.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3415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Appropriate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should be used when there are no extreme values (much greater or smaller than the rest of the data)</a:t>
            </a:r>
          </a:p>
          <a:p>
            <a:r>
              <a:rPr lang="en-US" dirty="0" smtClean="0"/>
              <a:t>Median could be used when there are extreme values, and no big gaps in the middle of the set.</a:t>
            </a:r>
          </a:p>
          <a:p>
            <a:r>
              <a:rPr lang="en-US" dirty="0" smtClean="0"/>
              <a:t>Mode used when there are repeated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9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(manipulation)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central tendency are all called averages.</a:t>
            </a:r>
          </a:p>
          <a:p>
            <a:r>
              <a:rPr lang="en-US" dirty="0" smtClean="0"/>
              <a:t>For example: 3 tests scores: 25, 84, 92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mean = 67, median = 84, no mode</a:t>
            </a:r>
          </a:p>
          <a:p>
            <a:pPr marL="0" indent="0">
              <a:buNone/>
            </a:pPr>
            <a:r>
              <a:rPr lang="en-US" dirty="0" smtClean="0"/>
              <a:t>I say the student averaged 84 because it looks and sounds better.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Page 733-735 #2-24 evens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13-1</vt:lpstr>
      <vt:lpstr>Measures of Central Tendency</vt:lpstr>
      <vt:lpstr>Choosing Appropriate Measures</vt:lpstr>
      <vt:lpstr>Point of view (manipulation)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13-1</dc:title>
  <dc:creator>Joel Richman</dc:creator>
  <cp:lastModifiedBy>Joel Richman</cp:lastModifiedBy>
  <cp:revision>2</cp:revision>
  <dcterms:created xsi:type="dcterms:W3CDTF">2013-04-08T17:52:23Z</dcterms:created>
  <dcterms:modified xsi:type="dcterms:W3CDTF">2013-04-08T18:06:07Z</dcterms:modified>
</cp:coreProperties>
</file>