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6DC061-A606-4EF2-B595-91A98E95D543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0098C70-4C0D-476C-B63A-D9EE47DF36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-9   -8   -7   -6   -5   -4   -3   -2   -1   0    1    2    3    4    5    6    7    8    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257566">
            <a:off x="-98004" y="1159633"/>
            <a:ext cx="3680951" cy="993775"/>
          </a:xfrm>
        </p:spPr>
        <p:txBody>
          <a:bodyPr>
            <a:normAutofit fontScale="90000"/>
          </a:bodyPr>
          <a:lstStyle/>
          <a:p>
            <a:r>
              <a:rPr lang="en-US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4200" y="456191"/>
            <a:ext cx="52267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INTEGERS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226941">
            <a:off x="5410200" y="2819400"/>
            <a:ext cx="2771977" cy="923330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Positives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20264">
            <a:off x="479289" y="2847486"/>
            <a:ext cx="3370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Negatives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24000" y="5105400"/>
            <a:ext cx="6035040" cy="0"/>
          </a:xfrm>
          <a:prstGeom prst="straightConnector1">
            <a:avLst/>
          </a:prstGeom>
          <a:ln w="25400" cap="flat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79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see Integers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41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C000"/>
                </a:solidFill>
              </a:rPr>
              <a:t>Absolute value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distance a number is from zero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ALWAYS</a:t>
            </a:r>
            <a:r>
              <a:rPr lang="en-US" sz="3200" dirty="0" smtClean="0">
                <a:solidFill>
                  <a:srgbClr val="FFFF00"/>
                </a:solidFill>
              </a:rPr>
              <a:t> a </a:t>
            </a:r>
            <a:r>
              <a:rPr lang="en-US" sz="3200" i="1" u="sng" dirty="0" smtClean="0">
                <a:solidFill>
                  <a:srgbClr val="FFFF00"/>
                </a:solidFill>
              </a:rPr>
              <a:t>POSITIVE</a:t>
            </a:r>
            <a:r>
              <a:rPr lang="en-US" sz="3200" dirty="0" smtClean="0">
                <a:solidFill>
                  <a:srgbClr val="FFFF00"/>
                </a:solidFill>
              </a:rPr>
              <a:t> value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| 8 | = 8    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| -6 | = 6    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| -3 | + | 4 | = 7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2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Keys to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Compare and order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Picture a number line: to the right is high, left is low</a:t>
            </a:r>
          </a:p>
          <a:p>
            <a:r>
              <a:rPr lang="en-US" sz="2800" dirty="0" smtClean="0"/>
              <a:t>A positive is always bigger than a negative</a:t>
            </a:r>
          </a:p>
          <a:p>
            <a:r>
              <a:rPr lang="en-US" sz="2800" dirty="0" smtClean="0"/>
              <a:t>9 &gt; -256   or     -6 &lt; 1</a:t>
            </a:r>
          </a:p>
          <a:p>
            <a:r>
              <a:rPr lang="en-US" sz="2800" dirty="0" smtClean="0"/>
              <a:t>To the left of zero: which ever number is closer to zero is bigger</a:t>
            </a:r>
          </a:p>
          <a:p>
            <a:r>
              <a:rPr lang="en-US" sz="2800" dirty="0" smtClean="0"/>
              <a:t>-345 &lt; -4    or  -43 &gt; -44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316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40</TotalTime>
  <Words>133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 </vt:lpstr>
      <vt:lpstr>Where do we see Integers ?</vt:lpstr>
      <vt:lpstr>Absolute value</vt:lpstr>
      <vt:lpstr>Keys to Compare and order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Joel Richman</dc:creator>
  <cp:lastModifiedBy>Joel Richman</cp:lastModifiedBy>
  <cp:revision>5</cp:revision>
  <dcterms:created xsi:type="dcterms:W3CDTF">2011-09-07T13:56:05Z</dcterms:created>
  <dcterms:modified xsi:type="dcterms:W3CDTF">2011-09-07T14:37:02Z</dcterms:modified>
</cp:coreProperties>
</file>