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9" r:id="rId2"/>
    <p:sldId id="256" r:id="rId3"/>
    <p:sldId id="257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41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90555125-01A4-4154-B320-3833B4B14F1A}" type="datetimeFigureOut">
              <a:rPr lang="en-US" smtClean="0"/>
              <a:t>8/29/2012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8FDDA5C7-127C-4260-9D50-6CD6F63E044E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555125-01A4-4154-B320-3833B4B14F1A}" type="datetimeFigureOut">
              <a:rPr lang="en-US" smtClean="0"/>
              <a:t>8/29/2012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DDA5C7-127C-4260-9D50-6CD6F63E04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555125-01A4-4154-B320-3833B4B14F1A}" type="datetimeFigureOut">
              <a:rPr lang="en-US" smtClean="0"/>
              <a:t>8/29/2012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DDA5C7-127C-4260-9D50-6CD6F63E04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555125-01A4-4154-B320-3833B4B14F1A}" type="datetimeFigureOut">
              <a:rPr lang="en-US" smtClean="0"/>
              <a:t>8/29/2012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DDA5C7-127C-4260-9D50-6CD6F63E04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90555125-01A4-4154-B320-3833B4B14F1A}" type="datetimeFigureOut">
              <a:rPr lang="en-US" smtClean="0"/>
              <a:t>8/29/2012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8FDDA5C7-127C-4260-9D50-6CD6F63E044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555125-01A4-4154-B320-3833B4B14F1A}" type="datetimeFigureOut">
              <a:rPr lang="en-US" smtClean="0"/>
              <a:t>8/29/2012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8FDDA5C7-127C-4260-9D50-6CD6F63E044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555125-01A4-4154-B320-3833B4B14F1A}" type="datetimeFigureOut">
              <a:rPr lang="en-US" smtClean="0"/>
              <a:t>8/29/2012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8FDDA5C7-127C-4260-9D50-6CD6F63E04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555125-01A4-4154-B320-3833B4B14F1A}" type="datetimeFigureOut">
              <a:rPr lang="en-US" smtClean="0"/>
              <a:t>8/29/2012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DDA5C7-127C-4260-9D50-6CD6F63E044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555125-01A4-4154-B320-3833B4B14F1A}" type="datetimeFigureOut">
              <a:rPr lang="en-US" smtClean="0"/>
              <a:t>8/29/2012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DDA5C7-127C-4260-9D50-6CD6F63E04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90555125-01A4-4154-B320-3833B4B14F1A}" type="datetimeFigureOut">
              <a:rPr lang="en-US" smtClean="0"/>
              <a:t>8/29/2012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8FDDA5C7-127C-4260-9D50-6CD6F63E044E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90555125-01A4-4154-B320-3833B4B14F1A}" type="datetimeFigureOut">
              <a:rPr lang="en-US" smtClean="0"/>
              <a:t>8/29/2012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8FDDA5C7-127C-4260-9D50-6CD6F63E044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90555125-01A4-4154-B320-3833B4B14F1A}" type="datetimeFigureOut">
              <a:rPr lang="en-US" smtClean="0"/>
              <a:t>8/29/2012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8FDDA5C7-127C-4260-9D50-6CD6F63E044E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Chapter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Operations </a:t>
            </a:r>
          </a:p>
          <a:p>
            <a:pPr marL="0" indent="0" algn="ctr">
              <a:buNone/>
            </a:pPr>
            <a:r>
              <a:rPr lang="en-US" dirty="0" smtClean="0"/>
              <a:t>With</a:t>
            </a:r>
          </a:p>
          <a:p>
            <a:pPr marL="0" indent="0" algn="ctr">
              <a:buNone/>
            </a:pPr>
            <a:r>
              <a:rPr lang="en-US" dirty="0" smtClean="0"/>
              <a:t>Integers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0916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2-1 Integers and Absolute Value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What are integers</a:t>
            </a:r>
            <a:r>
              <a:rPr lang="en-US" dirty="0" smtClean="0"/>
              <a:t>?</a:t>
            </a:r>
          </a:p>
          <a:p>
            <a:r>
              <a:rPr lang="en-US" dirty="0" smtClean="0"/>
              <a:t>Positive and negative whole numbers, can be represented by points on a number line.</a:t>
            </a:r>
          </a:p>
          <a:p>
            <a:r>
              <a:rPr lang="en-US" b="1" dirty="0" smtClean="0"/>
              <a:t>What are inequalities</a:t>
            </a:r>
            <a:r>
              <a:rPr lang="en-US" dirty="0" smtClean="0"/>
              <a:t>?</a:t>
            </a:r>
          </a:p>
          <a:p>
            <a:r>
              <a:rPr lang="en-US" dirty="0" smtClean="0"/>
              <a:t>Any mathematical sentence that compares numbers using &lt;, &gt;, ≤, ≥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7795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What is absolute value</a:t>
            </a:r>
            <a:r>
              <a:rPr lang="en-US" dirty="0" smtClean="0"/>
              <a:t>?</a:t>
            </a:r>
          </a:p>
          <a:p>
            <a:r>
              <a:rPr lang="en-US" dirty="0" smtClean="0"/>
              <a:t>The distance a number is from zero on a number line. Shown by a number inside parallel lines.</a:t>
            </a:r>
          </a:p>
          <a:p>
            <a:endParaRPr lang="en-US" dirty="0"/>
          </a:p>
          <a:p>
            <a:r>
              <a:rPr lang="en-US" b="1" dirty="0" smtClean="0"/>
              <a:t>Note</a:t>
            </a:r>
            <a:r>
              <a:rPr lang="en-US" dirty="0" smtClean="0"/>
              <a:t>: Number lines are always set up from least to greatest.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3304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Examples p.64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Page 64 #1-15</a:t>
            </a:r>
          </a:p>
          <a:p>
            <a:endParaRPr lang="en-US" dirty="0"/>
          </a:p>
          <a:p>
            <a:r>
              <a:rPr lang="en-US" dirty="0" smtClean="0"/>
              <a:t>Assignment pages 64-65 #</a:t>
            </a:r>
            <a:r>
              <a:rPr lang="en-US" smtClean="0"/>
              <a:t>17-63 odds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7770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1144</TotalTime>
  <Words>96</Words>
  <Application>Microsoft Office PowerPoint</Application>
  <PresentationFormat>On-screen Show (4:3)</PresentationFormat>
  <Paragraphs>17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Foundry</vt:lpstr>
      <vt:lpstr>Chapter 2</vt:lpstr>
      <vt:lpstr>2-1 Integers and Absolute Value</vt:lpstr>
      <vt:lpstr>PowerPoint Presentation</vt:lpstr>
      <vt:lpstr>Examples p.64</vt:lpstr>
    </vt:vector>
  </TitlesOfParts>
  <Company>Dekalb County Eastern CSD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2-1 Integers and Absolute Value</dc:title>
  <dc:creator>Joel Richman</dc:creator>
  <cp:lastModifiedBy>Joel Richman</cp:lastModifiedBy>
  <cp:revision>4</cp:revision>
  <dcterms:created xsi:type="dcterms:W3CDTF">2012-08-29T16:30:28Z</dcterms:created>
  <dcterms:modified xsi:type="dcterms:W3CDTF">2012-08-30T11:35:13Z</dcterms:modified>
</cp:coreProperties>
</file>