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1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96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91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9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7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3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9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6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8/30/2012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8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473BCC-AAD0-41D6-B75F-F93CA3346E59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 Subtracting Integers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 THE OPPOSITE</a:t>
            </a:r>
          </a:p>
          <a:p>
            <a:pPr>
              <a:buFontTx/>
              <a:buNone/>
            </a:pPr>
            <a:r>
              <a:rPr lang="en-US" dirty="0"/>
              <a:t>  Change the subtraction sign to addition and change the second number to its opposite.</a:t>
            </a:r>
          </a:p>
          <a:p>
            <a:r>
              <a:rPr lang="en-US" dirty="0"/>
              <a:t>Follow addition rules</a:t>
            </a:r>
          </a:p>
          <a:p>
            <a:pPr>
              <a:buFontTx/>
              <a:buNone/>
            </a:pPr>
            <a:r>
              <a:rPr lang="en-US" dirty="0"/>
              <a:t>-4 – (-5) = -4 + 5 = 1</a:t>
            </a:r>
          </a:p>
          <a:p>
            <a:pPr>
              <a:buFontTx/>
              <a:buNone/>
            </a:pPr>
            <a:r>
              <a:rPr lang="en-US" dirty="0"/>
              <a:t>-6 – 7 = -6 + (-7) = -13</a:t>
            </a:r>
          </a:p>
          <a:p>
            <a:pPr>
              <a:buFontTx/>
              <a:buNone/>
            </a:pPr>
            <a:r>
              <a:rPr lang="en-US" dirty="0"/>
              <a:t>6 – 12 = 6 + (-12) = -6</a:t>
            </a:r>
          </a:p>
          <a:p>
            <a:pPr>
              <a:buFontTx/>
              <a:buNone/>
            </a:pPr>
            <a:r>
              <a:rPr lang="en-US" dirty="0"/>
              <a:t>13 – (- 8) = 13 + 8 = 21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Its Opposite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8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– 3 =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– ( -6) =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 – 11 =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- 4 – ( -2) =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- 13 – (-18)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70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Pushpin</vt:lpstr>
      <vt:lpstr>Trek</vt:lpstr>
      <vt:lpstr>2-3 Subtracting Integers</vt:lpstr>
      <vt:lpstr>Subtracting Integers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2-3 Subtracting Integers</dc:title>
  <dc:creator>Joel Richman</dc:creator>
  <cp:lastModifiedBy>Joel Richman</cp:lastModifiedBy>
  <cp:revision>1</cp:revision>
  <dcterms:created xsi:type="dcterms:W3CDTF">2012-08-31T16:36:26Z</dcterms:created>
  <dcterms:modified xsi:type="dcterms:W3CDTF">2012-08-31T16:39:57Z</dcterms:modified>
</cp:coreProperties>
</file>