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98E7-AA3D-4B59-98C0-07175152C653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E167B6-A4EE-45E9-9BD0-950086C15D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98E7-AA3D-4B59-98C0-07175152C653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67B6-A4EE-45E9-9BD0-950086C15D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3E167B6-A4EE-45E9-9BD0-950086C15DA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98E7-AA3D-4B59-98C0-07175152C653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98E7-AA3D-4B59-98C0-07175152C653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3E167B6-A4EE-45E9-9BD0-950086C15D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98E7-AA3D-4B59-98C0-07175152C653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E167B6-A4EE-45E9-9BD0-950086C15DA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FD098E7-AA3D-4B59-98C0-07175152C653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67B6-A4EE-45E9-9BD0-950086C15D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98E7-AA3D-4B59-98C0-07175152C653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3E167B6-A4EE-45E9-9BD0-950086C15DA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98E7-AA3D-4B59-98C0-07175152C653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3E167B6-A4EE-45E9-9BD0-950086C15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98E7-AA3D-4B59-98C0-07175152C653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E167B6-A4EE-45E9-9BD0-950086C15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E167B6-A4EE-45E9-9BD0-950086C15DA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98E7-AA3D-4B59-98C0-07175152C653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3E167B6-A4EE-45E9-9BD0-950086C15DA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FD098E7-AA3D-4B59-98C0-07175152C653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FD098E7-AA3D-4B59-98C0-07175152C653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E167B6-A4EE-45E9-9BD0-950086C15DA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2-4 </a:t>
            </a:r>
            <a:r>
              <a:rPr lang="en-US" dirty="0" smtClean="0"/>
              <a:t>Adding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and solve an addition expression for the following temperature change.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 temperature dropped 2 degrees in one hour, the next hour it dropped 3 degrees, the third hour it rose 4 degrees, and the fourth hour it fell 5 degrees.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03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Same Signs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 the absolute values and use the common sign</a:t>
            </a:r>
          </a:p>
          <a:p>
            <a:endParaRPr lang="en-US" dirty="0" smtClean="0"/>
          </a:p>
          <a:p>
            <a:r>
              <a:rPr lang="en-US" dirty="0" smtClean="0"/>
              <a:t>5+ 6= 11    Positive + Positive = Positive</a:t>
            </a:r>
          </a:p>
          <a:p>
            <a:r>
              <a:rPr lang="en-US" dirty="0" smtClean="0"/>
              <a:t>-5 + (-6) = -11  Negative + Negative = Negative</a:t>
            </a:r>
          </a:p>
          <a:p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-2 + (-4) =	2)  12 + 5 =    3) -11 + (-16) =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57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Different Signs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472744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b="1" dirty="0"/>
              <a:t>SUBTRACT</a:t>
            </a:r>
            <a:r>
              <a:rPr lang="en-US" sz="2400" dirty="0"/>
              <a:t> their absolute values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The sum is:</a:t>
            </a:r>
          </a:p>
          <a:p>
            <a:pPr marL="0" indent="0">
              <a:buNone/>
            </a:pPr>
            <a:r>
              <a:rPr lang="en-US" sz="2400" i="1" dirty="0"/>
              <a:t>Positive</a:t>
            </a:r>
            <a:r>
              <a:rPr lang="en-US" sz="2400" dirty="0"/>
              <a:t> if the positive integer’s absolute value is  </a:t>
            </a:r>
          </a:p>
          <a:p>
            <a:pPr marL="0" indent="0">
              <a:buNone/>
            </a:pPr>
            <a:r>
              <a:rPr lang="en-US" sz="2400" dirty="0"/>
              <a:t>        greater (more positives)</a:t>
            </a:r>
          </a:p>
          <a:p>
            <a:pPr marL="0" indent="0">
              <a:buNone/>
            </a:pPr>
            <a:r>
              <a:rPr lang="en-US" sz="2400" i="1" dirty="0"/>
              <a:t>Negative</a:t>
            </a:r>
            <a:r>
              <a:rPr lang="en-US" sz="2400" dirty="0"/>
              <a:t> if the negative integer’s absolute value  </a:t>
            </a:r>
          </a:p>
          <a:p>
            <a:pPr marL="0" indent="0">
              <a:buNone/>
            </a:pPr>
            <a:r>
              <a:rPr lang="en-US" sz="2400" dirty="0"/>
              <a:t>         is greater (more negatives)</a:t>
            </a:r>
          </a:p>
          <a:p>
            <a:pPr>
              <a:buFont typeface="Wingdings" pitchFamily="2" charset="2"/>
              <a:buChar char="Ø"/>
            </a:pPr>
            <a:r>
              <a:rPr lang="en-US" b="1" dirty="0"/>
              <a:t>Examples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sz="2400" dirty="0" smtClean="0"/>
              <a:t>4) 12 </a:t>
            </a:r>
            <a:r>
              <a:rPr lang="en-US" sz="2400" dirty="0"/>
              <a:t>+ (-6) = </a:t>
            </a:r>
            <a:r>
              <a:rPr lang="en-US" sz="2400" dirty="0" smtClean="0"/>
              <a:t>   5)  5 </a:t>
            </a:r>
            <a:r>
              <a:rPr lang="en-US" sz="2400" dirty="0"/>
              <a:t>+ (-8) = </a:t>
            </a:r>
            <a:r>
              <a:rPr lang="en-US" sz="2400" dirty="0" smtClean="0"/>
              <a:t>  6) -2 </a:t>
            </a:r>
            <a:r>
              <a:rPr lang="en-US" sz="2400" dirty="0"/>
              <a:t>+ 7 = </a:t>
            </a:r>
            <a:r>
              <a:rPr lang="en-US" sz="2400" dirty="0" smtClean="0"/>
              <a:t>   7)  </a:t>
            </a:r>
            <a:r>
              <a:rPr lang="en-US" sz="2400" dirty="0"/>
              <a:t>-6 + 4 </a:t>
            </a:r>
            <a:r>
              <a:rPr lang="en-US" sz="2400" dirty="0" smtClean="0"/>
              <a:t>=            </a:t>
            </a:r>
          </a:p>
          <a:p>
            <a:pPr marL="0" indent="0">
              <a:buNone/>
            </a:pPr>
            <a:r>
              <a:rPr lang="en-US" sz="2400" dirty="0" smtClean="0"/>
              <a:t>       </a:t>
            </a:r>
            <a:r>
              <a:rPr lang="en-US" sz="2400" b="1" dirty="0" smtClean="0"/>
              <a:t>          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31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1486</TotalTime>
  <Words>162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2-4 Adding Integers</vt:lpstr>
      <vt:lpstr>Same Signs</vt:lpstr>
      <vt:lpstr>Different Signs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2-2 Adding Integers</dc:title>
  <dc:creator>Joel Richman</dc:creator>
  <cp:lastModifiedBy>Joel Richman</cp:lastModifiedBy>
  <cp:revision>5</cp:revision>
  <dcterms:created xsi:type="dcterms:W3CDTF">2012-08-30T11:43:22Z</dcterms:created>
  <dcterms:modified xsi:type="dcterms:W3CDTF">2012-09-12T12:47:46Z</dcterms:modified>
</cp:coreProperties>
</file>