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3A02F20-702E-4319-BF90-AE3212C35A2D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DAB47B9-7205-4900-A80B-BB057321A26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A02F20-702E-4319-BF90-AE3212C35A2D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B47B9-7205-4900-A80B-BB057321A2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3A02F20-702E-4319-BF90-AE3212C35A2D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DAB47B9-7205-4900-A80B-BB057321A2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A02F20-702E-4319-BF90-AE3212C35A2D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B47B9-7205-4900-A80B-BB057321A2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3A02F20-702E-4319-BF90-AE3212C35A2D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DAB47B9-7205-4900-A80B-BB057321A26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A02F20-702E-4319-BF90-AE3212C35A2D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B47B9-7205-4900-A80B-BB057321A2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A02F20-702E-4319-BF90-AE3212C35A2D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B47B9-7205-4900-A80B-BB057321A2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A02F20-702E-4319-BF90-AE3212C35A2D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B47B9-7205-4900-A80B-BB057321A2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3A02F20-702E-4319-BF90-AE3212C35A2D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B47B9-7205-4900-A80B-BB057321A2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A02F20-702E-4319-BF90-AE3212C35A2D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B47B9-7205-4900-A80B-BB057321A2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A02F20-702E-4319-BF90-AE3212C35A2D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B47B9-7205-4900-A80B-BB057321A26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3A02F20-702E-4319-BF90-AE3212C35A2D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DAB47B9-7205-4900-A80B-BB057321A2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2-4 Multiplying integers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5(6)=</a:t>
            </a:r>
          </a:p>
          <a:p>
            <a:pPr marL="514350" indent="-514350">
              <a:buAutoNum type="arabicParenR"/>
            </a:pPr>
            <a:r>
              <a:rPr lang="en-US" dirty="0" smtClean="0"/>
              <a:t>-5(6)=</a:t>
            </a:r>
          </a:p>
          <a:p>
            <a:pPr marL="514350" indent="-514350">
              <a:buAutoNum type="arabicParenR"/>
            </a:pPr>
            <a:r>
              <a:rPr lang="en-US" dirty="0" smtClean="0"/>
              <a:t>-6(5)=</a:t>
            </a:r>
          </a:p>
          <a:p>
            <a:pPr marL="514350" indent="-514350">
              <a:buAutoNum type="arabicParenR"/>
            </a:pPr>
            <a:r>
              <a:rPr lang="en-US" dirty="0" smtClean="0"/>
              <a:t>-6(-5)=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rules apply to multiplying integers?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154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 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product of two integers with the same sign is positive.</a:t>
            </a:r>
          </a:p>
          <a:p>
            <a:endParaRPr lang="en-US" dirty="0"/>
          </a:p>
          <a:p>
            <a:r>
              <a:rPr lang="en-US" dirty="0" smtClean="0"/>
              <a:t>What about 3 integers?, 4?, 5?, etc.</a:t>
            </a:r>
          </a:p>
          <a:p>
            <a:endParaRPr lang="en-US" dirty="0"/>
          </a:p>
          <a:p>
            <a:r>
              <a:rPr lang="en-US" dirty="0" smtClean="0"/>
              <a:t>-2(-2)(-2)=</a:t>
            </a:r>
          </a:p>
          <a:p>
            <a:r>
              <a:rPr lang="en-US" dirty="0" smtClean="0"/>
              <a:t>-2(-2)(-2)(-2)=</a:t>
            </a:r>
          </a:p>
          <a:p>
            <a:r>
              <a:rPr lang="en-US" dirty="0" smtClean="0"/>
              <a:t>-2(-2)(-2)(-2)(-2)=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219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product of two integers with different signs is negative.</a:t>
            </a:r>
          </a:p>
          <a:p>
            <a:endParaRPr lang="en-US" dirty="0"/>
          </a:p>
          <a:p>
            <a:r>
              <a:rPr lang="en-US" dirty="0" smtClean="0"/>
              <a:t>When there are more than two integers, how do we know what sign goes on the answer?</a:t>
            </a:r>
          </a:p>
          <a:p>
            <a:endParaRPr lang="en-US" dirty="0"/>
          </a:p>
          <a:p>
            <a:r>
              <a:rPr lang="en-US" dirty="0" smtClean="0"/>
              <a:t>-2(3)(-4)(5)=</a:t>
            </a:r>
          </a:p>
          <a:p>
            <a:r>
              <a:rPr lang="en-US" dirty="0" smtClean="0"/>
              <a:t>6(-2)(-1)(-3)=</a:t>
            </a:r>
          </a:p>
          <a:p>
            <a:r>
              <a:rPr lang="en-US" dirty="0" smtClean="0"/>
              <a:t>5(2)(1)(3)(-4)=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156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Simplifying Algebraic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7(-3y)=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-5x(6y)=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3(4r)(-7t)=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-a(5g)(-4h)(2d)=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0746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</TotalTime>
  <Words>151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2-4 Multiplying integers</vt:lpstr>
      <vt:lpstr>Same Sign</vt:lpstr>
      <vt:lpstr>Different Signs</vt:lpstr>
      <vt:lpstr>Simplifying Algebraic Expressions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2-4 Multiplying integers</dc:title>
  <dc:creator>Joel Richman</dc:creator>
  <cp:lastModifiedBy>Joel Richman</cp:lastModifiedBy>
  <cp:revision>2</cp:revision>
  <dcterms:created xsi:type="dcterms:W3CDTF">2012-09-05T15:29:10Z</dcterms:created>
  <dcterms:modified xsi:type="dcterms:W3CDTF">2012-09-05T15:40:49Z</dcterms:modified>
</cp:coreProperties>
</file>