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1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96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91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9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9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6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8285F17-C802-4043-84D9-E01849F12821}" type="datetimeFigureOut">
              <a:rPr lang="en-US" smtClean="0">
                <a:solidFill>
                  <a:srgbClr val="465E9C"/>
                </a:solidFill>
              </a:rPr>
              <a:pPr/>
              <a:t>9/13/2012</a:t>
            </a:fld>
            <a:endParaRPr lang="en-US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7636D01-BA15-4FEF-8FC0-9496CFCF9B4C}" type="slidenum">
              <a:rPr lang="en-US" smtClean="0">
                <a:solidFill>
                  <a:srgbClr val="465E9C"/>
                </a:solidFill>
              </a:rPr>
              <a:pPr/>
              <a:t>‹#›</a:t>
            </a:fld>
            <a:endParaRPr lang="en-US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8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473BCC-AAD0-41D6-B75F-F93CA3346E59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B43BBF-4BDE-4B5B-8ED9-1D63096AE7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2-5 </a:t>
            </a:r>
            <a:r>
              <a:rPr lang="en-US" dirty="0" smtClean="0"/>
              <a:t>Subtracting Integers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 OPPOSITE</a:t>
            </a:r>
          </a:p>
          <a:p>
            <a:pPr>
              <a:buFontTx/>
              <a:buNone/>
            </a:pPr>
            <a:r>
              <a:rPr lang="en-US" dirty="0"/>
              <a:t>  </a:t>
            </a:r>
            <a:r>
              <a:rPr lang="en-US" b="1" dirty="0" smtClean="0"/>
              <a:t>Step 1</a:t>
            </a:r>
            <a:r>
              <a:rPr lang="en-US" dirty="0" smtClean="0"/>
              <a:t>: Change </a:t>
            </a:r>
            <a:r>
              <a:rPr lang="en-US" dirty="0"/>
              <a:t>the </a:t>
            </a:r>
            <a:r>
              <a:rPr lang="en-US" i="1" dirty="0"/>
              <a:t>subtraction</a:t>
            </a:r>
            <a:r>
              <a:rPr lang="en-US" dirty="0"/>
              <a:t> sign to </a:t>
            </a:r>
            <a:r>
              <a:rPr lang="en-US" i="1" dirty="0" smtClean="0"/>
              <a:t>addition</a:t>
            </a:r>
            <a:r>
              <a:rPr lang="en-US" dirty="0" smtClean="0"/>
              <a:t> </a:t>
            </a:r>
            <a:r>
              <a:rPr lang="en-US" b="1" dirty="0" smtClean="0"/>
              <a:t>Step 2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the second number to its </a:t>
            </a:r>
            <a:r>
              <a:rPr lang="en-US" dirty="0" smtClean="0"/>
              <a:t>           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</a:t>
            </a:r>
            <a:r>
              <a:rPr lang="en-US" dirty="0" smtClean="0"/>
              <a:t>. ( pos. to neg. or neg. to pos.)</a:t>
            </a:r>
            <a:endParaRPr lang="en-US" dirty="0"/>
          </a:p>
          <a:p>
            <a:r>
              <a:rPr lang="en-US" dirty="0" smtClean="0"/>
              <a:t>  </a:t>
            </a:r>
            <a:r>
              <a:rPr lang="en-US" b="1" dirty="0" smtClean="0"/>
              <a:t>Step 3: </a:t>
            </a:r>
            <a:r>
              <a:rPr lang="en-US" b="1" u="sng" dirty="0" smtClean="0"/>
              <a:t>Follow </a:t>
            </a:r>
            <a:r>
              <a:rPr lang="en-US" b="1" u="sng" dirty="0"/>
              <a:t>addition rules</a:t>
            </a:r>
          </a:p>
          <a:p>
            <a:pPr marL="0" indent="0">
              <a:buNone/>
            </a:pPr>
            <a:r>
              <a:rPr lang="en-US" dirty="0" smtClean="0"/>
              <a:t>     Same sign = Add</a:t>
            </a:r>
          </a:p>
          <a:p>
            <a:pPr marL="0" indent="0">
              <a:buNone/>
            </a:pPr>
            <a:r>
              <a:rPr lang="en-US" dirty="0" smtClean="0"/>
              <a:t>     Different sign = Subtract</a:t>
            </a:r>
          </a:p>
          <a:p>
            <a:pPr marL="0" indent="0">
              <a:buNone/>
            </a:pPr>
            <a:r>
              <a:rPr lang="en-US" dirty="0" smtClean="0"/>
              <a:t>Ex: 2 – 6 – (-4) = 2 + (-6) + 4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064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448" y="1524000"/>
            <a:ext cx="3200400" cy="420014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Its Opposite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– 8 =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5 + (-8) = 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lphaLcPeriod" startAt="2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3 =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10 + (-3) = 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lphaL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( -6) =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8 + 6 =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1600200"/>
            <a:ext cx="3200400" cy="4124325"/>
          </a:xfrm>
        </p:spPr>
        <p:txBody>
          <a:bodyPr/>
          <a:lstStyle/>
          <a:p>
            <a:pPr marL="457200" indent="-457200">
              <a:buAutoNum type="alphaLcPeriod" startAt="4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-7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11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-7 + (-11) = 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>
              <a:buAutoNum type="alphaLcPeriod" startAt="5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( -2)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-4 + 2 =</a:t>
            </a:r>
          </a:p>
          <a:p>
            <a:pPr marL="0" indent="0">
              <a:buNone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lphaLcPeriod" startAt="6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– (-18)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</a:p>
          <a:p>
            <a:pPr marL="0" indent="0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-13 + 18 =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63040" y="1905000"/>
            <a:ext cx="6196405" cy="381806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-14 – 16</a:t>
            </a:r>
          </a:p>
          <a:p>
            <a:pPr marL="457200" indent="-457200">
              <a:buAutoNum type="arabicPeriod"/>
            </a:pPr>
            <a:r>
              <a:rPr lang="en-US" dirty="0" smtClean="0"/>
              <a:t>32 – 43</a:t>
            </a:r>
          </a:p>
          <a:p>
            <a:pPr marL="457200" indent="-457200">
              <a:buAutoNum type="arabicPeriod"/>
            </a:pPr>
            <a:r>
              <a:rPr lang="en-US" dirty="0" smtClean="0"/>
              <a:t>-53 – (-67)</a:t>
            </a:r>
          </a:p>
          <a:p>
            <a:pPr marL="457200" indent="-457200">
              <a:buAutoNum type="arabicPeriod"/>
            </a:pPr>
            <a:r>
              <a:rPr lang="en-US" dirty="0" smtClean="0"/>
              <a:t>-23 – (-15)</a:t>
            </a:r>
          </a:p>
          <a:p>
            <a:pPr marL="457200" indent="-457200">
              <a:buAutoNum type="arabicPeriod"/>
            </a:pPr>
            <a:r>
              <a:rPr lang="en-US" dirty="0" smtClean="0"/>
              <a:t>25 – 42</a:t>
            </a:r>
          </a:p>
          <a:p>
            <a:pPr marL="457200" indent="-457200">
              <a:buAutoNum type="arabicPeriod"/>
            </a:pPr>
            <a:r>
              <a:rPr lang="en-US" dirty="0" smtClean="0"/>
              <a:t>34 – (-22)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182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Pushpin</vt:lpstr>
      <vt:lpstr>Trek</vt:lpstr>
      <vt:lpstr>2-5 Subtracting Integers</vt:lpstr>
      <vt:lpstr>Examples</vt:lpstr>
      <vt:lpstr>PowerPoint Presentation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2-3 Subtracting Integers</dc:title>
  <dc:creator>Joel Richman</dc:creator>
  <cp:lastModifiedBy>Joel Richman</cp:lastModifiedBy>
  <cp:revision>6</cp:revision>
  <dcterms:created xsi:type="dcterms:W3CDTF">2012-08-31T16:36:26Z</dcterms:created>
  <dcterms:modified xsi:type="dcterms:W3CDTF">2012-09-14T11:47:05Z</dcterms:modified>
</cp:coreProperties>
</file>