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8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7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8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2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3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5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6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7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7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D4D1-09B9-454D-9A49-B7115773572D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2A09-6BC0-4104-B2B5-50780CAC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2-6 Graphing in Four Quadrants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Imprint MT Shadow" pitchFamily="82" charset="0"/>
              </a:rPr>
              <a:t>7 locations where a point can be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Imprint MT Shadow" pitchFamily="82" charset="0"/>
              </a:rPr>
              <a:t>Quadrant I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Imprint MT Shadow" pitchFamily="82" charset="0"/>
              </a:rPr>
              <a:t>Quadrant II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Imprint MT Shadow" pitchFamily="82" charset="0"/>
              </a:rPr>
              <a:t>Quadrant III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Imprint MT Shadow" pitchFamily="82" charset="0"/>
              </a:rPr>
              <a:t>Quadrant IV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Imprint MT Shadow" pitchFamily="82" charset="0"/>
              </a:rPr>
              <a:t>x-axis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Imprint MT Shadow" pitchFamily="82" charset="0"/>
              </a:rPr>
              <a:t>y-axis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Imprint MT Shadow" pitchFamily="82" charset="0"/>
              </a:rPr>
              <a:t>Origin (0,0)</a:t>
            </a:r>
            <a:endParaRPr lang="en-US" dirty="0">
              <a:latin typeface="Imprint MT Shadow" pitchFamily="8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            y-axis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smtClean="0">
                <a:latin typeface="Imprint MT Shadow" pitchFamily="82" charset="0"/>
              </a:rPr>
              <a:t>II                  I</a:t>
            </a:r>
          </a:p>
          <a:p>
            <a:pPr marL="0" indent="0">
              <a:buNone/>
            </a:pPr>
            <a:r>
              <a:rPr lang="en-US" dirty="0" smtClean="0">
                <a:latin typeface="Imprint MT Shadow" pitchFamily="82" charset="0"/>
              </a:rPr>
              <a:t>      </a:t>
            </a:r>
            <a:r>
              <a:rPr lang="en-US" sz="2000" dirty="0" smtClean="0">
                <a:latin typeface="Imprint MT Shadow" pitchFamily="82" charset="0"/>
              </a:rPr>
              <a:t>( -, +)                    ( +, +)</a:t>
            </a:r>
            <a:endParaRPr lang="en-US" dirty="0">
              <a:latin typeface="Imprint MT Shadow" pitchFamily="82" charset="0"/>
            </a:endParaRPr>
          </a:p>
          <a:p>
            <a:pPr marL="0" indent="0">
              <a:buNone/>
            </a:pPr>
            <a:r>
              <a:rPr lang="en-US" dirty="0" smtClean="0">
                <a:latin typeface="Imprint MT Shadow" pitchFamily="82" charset="0"/>
              </a:rPr>
              <a:t>      x-axis       origin</a:t>
            </a:r>
          </a:p>
          <a:p>
            <a:pPr marL="0" indent="0">
              <a:buNone/>
            </a:pPr>
            <a:endParaRPr lang="en-US" dirty="0">
              <a:latin typeface="Imprint MT Shadow" pitchFamily="82" charset="0"/>
            </a:endParaRPr>
          </a:p>
          <a:p>
            <a:pPr marL="0" indent="0">
              <a:buNone/>
            </a:pPr>
            <a:r>
              <a:rPr lang="en-US" dirty="0" smtClean="0">
                <a:latin typeface="Imprint MT Shadow" pitchFamily="82" charset="0"/>
              </a:rPr>
              <a:t>      III                 IV</a:t>
            </a:r>
          </a:p>
          <a:p>
            <a:pPr marL="0" indent="0">
              <a:buNone/>
            </a:pPr>
            <a:r>
              <a:rPr lang="en-US" dirty="0">
                <a:latin typeface="Imprint MT Shadow" pitchFamily="82" charset="0"/>
              </a:rPr>
              <a:t> </a:t>
            </a:r>
            <a:r>
              <a:rPr lang="en-US" dirty="0" smtClean="0">
                <a:latin typeface="Imprint MT Shadow" pitchFamily="82" charset="0"/>
              </a:rPr>
              <a:t>     </a:t>
            </a:r>
            <a:r>
              <a:rPr lang="en-US" sz="2000" dirty="0" smtClean="0">
                <a:latin typeface="Imprint MT Shadow" pitchFamily="82" charset="0"/>
              </a:rPr>
              <a:t>( -, - )                    ( +, - 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553200" y="2438400"/>
            <a:ext cx="0" cy="3200400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953000" y="3886200"/>
            <a:ext cx="32004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629400" y="3733800"/>
            <a:ext cx="76200" cy="7620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398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2-6 Graphing in Four Quadrants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2-6 Graphing in Four Quadrants</dc:title>
  <dc:creator>Joel Richman</dc:creator>
  <cp:lastModifiedBy>Joel Richman</cp:lastModifiedBy>
  <cp:revision>1</cp:revision>
  <dcterms:created xsi:type="dcterms:W3CDTF">2012-09-06T16:36:36Z</dcterms:created>
  <dcterms:modified xsi:type="dcterms:W3CDTF">2012-09-06T16:45:00Z</dcterms:modified>
</cp:coreProperties>
</file>