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2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10FD3-4F4F-4619-BFB2-B5F8EB1ACBDA}" type="datetimeFigureOut">
              <a:rPr lang="en-US" smtClean="0"/>
              <a:t>9/7/2012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F19E-0364-47CA-9771-8E8ABDC97D1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10FD3-4F4F-4619-BFB2-B5F8EB1ACBDA}" type="datetimeFigureOut">
              <a:rPr lang="en-US" smtClean="0"/>
              <a:t>9/7/2012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F19E-0364-47CA-9771-8E8ABDC97D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10FD3-4F4F-4619-BFB2-B5F8EB1ACBDA}" type="datetimeFigureOut">
              <a:rPr lang="en-US" smtClean="0"/>
              <a:t>9/7/2012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F19E-0364-47CA-9771-8E8ABDC97D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10FD3-4F4F-4619-BFB2-B5F8EB1ACBDA}" type="datetimeFigureOut">
              <a:rPr lang="en-US" smtClean="0"/>
              <a:t>9/7/2012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F19E-0364-47CA-9771-8E8ABDC97D1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10FD3-4F4F-4619-BFB2-B5F8EB1ACBDA}" type="datetimeFigureOut">
              <a:rPr lang="en-US" smtClean="0"/>
              <a:t>9/7/2012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F19E-0364-47CA-9771-8E8ABDC97D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10FD3-4F4F-4619-BFB2-B5F8EB1ACBDA}" type="datetimeFigureOut">
              <a:rPr lang="en-US" smtClean="0"/>
              <a:t>9/7/2012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F19E-0364-47CA-9771-8E8ABDC97D1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10FD3-4F4F-4619-BFB2-B5F8EB1ACBDA}" type="datetimeFigureOut">
              <a:rPr lang="en-US" smtClean="0"/>
              <a:t>9/7/2012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F19E-0364-47CA-9771-8E8ABDC97D1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10FD3-4F4F-4619-BFB2-B5F8EB1ACBDA}" type="datetimeFigureOut">
              <a:rPr lang="en-US" smtClean="0"/>
              <a:t>9/7/2012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F19E-0364-47CA-9771-8E8ABDC97D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10FD3-4F4F-4619-BFB2-B5F8EB1ACBDA}" type="datetimeFigureOut">
              <a:rPr lang="en-US" smtClean="0"/>
              <a:t>9/7/2012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F19E-0364-47CA-9771-8E8ABDC97D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10FD3-4F4F-4619-BFB2-B5F8EB1ACBDA}" type="datetimeFigureOut">
              <a:rPr lang="en-US" smtClean="0"/>
              <a:t>9/7/2012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F19E-0364-47CA-9771-8E8ABDC97D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10FD3-4F4F-4619-BFB2-B5F8EB1ACBDA}" type="datetimeFigureOut">
              <a:rPr lang="en-US" smtClean="0"/>
              <a:t>9/7/2012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F19E-0364-47CA-9771-8E8ABDC97D1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2B10FD3-4F4F-4619-BFB2-B5F8EB1ACBDA}" type="datetimeFigureOut">
              <a:rPr lang="en-US" smtClean="0"/>
              <a:t>9/7/2012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3C6F19E-0364-47CA-9771-8E8ABDC97D1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Maps one figure onto another figure in a plane.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Transformations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94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b="1" u="sng" dirty="0" smtClean="0"/>
              <a:t>Slide;</a:t>
            </a:r>
            <a:r>
              <a:rPr lang="en-US" b="1" dirty="0" smtClean="0"/>
              <a:t> </a:t>
            </a:r>
            <a:r>
              <a:rPr lang="en-US" dirty="0" smtClean="0"/>
              <a:t>moves each point in a figure the same distance and in the same direction.</a:t>
            </a:r>
          </a:p>
          <a:p>
            <a:r>
              <a:rPr lang="en-US" dirty="0" smtClean="0"/>
              <a:t>(x + a, y + b); directions where to move</a:t>
            </a:r>
          </a:p>
          <a:p>
            <a:r>
              <a:rPr lang="en-US" dirty="0" smtClean="0"/>
              <a:t>A tells you how far to move left or right</a:t>
            </a:r>
          </a:p>
          <a:p>
            <a:r>
              <a:rPr lang="en-US" dirty="0" smtClean="0"/>
              <a:t>B tells you how far to move up or down</a:t>
            </a:r>
          </a:p>
          <a:p>
            <a:r>
              <a:rPr lang="en-US" dirty="0" smtClean="0"/>
              <a:t>The original figure </a:t>
            </a:r>
            <a:r>
              <a:rPr lang="en-US" smtClean="0"/>
              <a:t>and its </a:t>
            </a:r>
            <a:r>
              <a:rPr lang="en-US" i="1" dirty="0" smtClean="0"/>
              <a:t>image</a:t>
            </a:r>
            <a:r>
              <a:rPr lang="en-US" dirty="0" smtClean="0"/>
              <a:t> are congruent</a:t>
            </a:r>
            <a:endParaRPr lang="en-US" dirty="0"/>
          </a:p>
        </p:txBody>
      </p:sp>
      <p:sp>
        <p:nvSpPr>
          <p:cNvPr id="2" name="Flowchart: Stored Data 1"/>
          <p:cNvSpPr/>
          <p:nvPr/>
        </p:nvSpPr>
        <p:spPr>
          <a:xfrm>
            <a:off x="685800" y="4953000"/>
            <a:ext cx="914400" cy="612648"/>
          </a:xfrm>
          <a:prstGeom prst="flowChartOnline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Stored Data 5"/>
          <p:cNvSpPr/>
          <p:nvPr/>
        </p:nvSpPr>
        <p:spPr>
          <a:xfrm>
            <a:off x="2362200" y="4038600"/>
            <a:ext cx="914400" cy="612648"/>
          </a:xfrm>
          <a:prstGeom prst="flowChartOnline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905000" y="3810000"/>
            <a:ext cx="0" cy="243840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57200" y="4800600"/>
            <a:ext cx="3124200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50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b="1" u="sng" dirty="0" smtClean="0"/>
              <a:t>Flip</a:t>
            </a:r>
            <a:r>
              <a:rPr lang="en-US" dirty="0" smtClean="0"/>
              <a:t>; a mirror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image</a:t>
            </a:r>
            <a:r>
              <a:rPr lang="en-US" dirty="0" smtClean="0"/>
              <a:t> of the original figure over a </a:t>
            </a:r>
            <a:r>
              <a:rPr lang="en-US" i="1" dirty="0" smtClean="0"/>
              <a:t>line of reflection ( the x or the y axis).</a:t>
            </a:r>
          </a:p>
          <a:p>
            <a:r>
              <a:rPr lang="en-US" dirty="0" smtClean="0"/>
              <a:t>Reflection over the x-axis results in a vertical flip and only the y-coordinate changes.</a:t>
            </a:r>
          </a:p>
          <a:p>
            <a:r>
              <a:rPr lang="en-US" dirty="0" smtClean="0"/>
              <a:t>Reflection over the y-axis results in a horizontal flip and only the x-coordinate changes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286000" y="3962400"/>
            <a:ext cx="0" cy="236220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33400" y="5334000"/>
            <a:ext cx="3657600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Moon 7"/>
          <p:cNvSpPr/>
          <p:nvPr/>
        </p:nvSpPr>
        <p:spPr>
          <a:xfrm>
            <a:off x="1066800" y="4114800"/>
            <a:ext cx="457200" cy="1028700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Moon 8"/>
          <p:cNvSpPr/>
          <p:nvPr/>
        </p:nvSpPr>
        <p:spPr>
          <a:xfrm rot="10800000">
            <a:off x="3124200" y="4114800"/>
            <a:ext cx="457200" cy="1028700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19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17</TotalTime>
  <Words>122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Slipstream</vt:lpstr>
      <vt:lpstr>Transformations</vt:lpstr>
      <vt:lpstr>Translations</vt:lpstr>
      <vt:lpstr>Reflections</vt:lpstr>
    </vt:vector>
  </TitlesOfParts>
  <Company>Dekalb County Eastern 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Transformations</dc:title>
  <dc:creator>Joel Richman</dc:creator>
  <cp:lastModifiedBy>Joel Richman</cp:lastModifiedBy>
  <cp:revision>2</cp:revision>
  <dcterms:created xsi:type="dcterms:W3CDTF">2012-09-07T18:02:53Z</dcterms:created>
  <dcterms:modified xsi:type="dcterms:W3CDTF">2012-09-07T18:20:06Z</dcterms:modified>
</cp:coreProperties>
</file>