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6D726761-2093-42D3-A538-FDB3B17DE925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6D726761-2093-42D3-A538-FDB3B17DE925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D726761-2093-42D3-A538-FDB3B17DE925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6D726761-2093-42D3-A538-FDB3B17DE925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D726761-2093-42D3-A538-FDB3B17DE925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D726761-2093-42D3-A538-FDB3B17DE925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D726761-2093-42D3-A538-FDB3B17DE925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6D726761-2093-42D3-A538-FDB3B17DE925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D726761-2093-42D3-A538-FDB3B17DE925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D726761-2093-42D3-A538-FDB3B17DE925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D726761-2093-42D3-A538-FDB3B17DE925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6D726761-2093-42D3-A538-FDB3B17DE925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 to Decimals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ways to change a fraction to a decimal.             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/>
              <a:t>1</a:t>
            </a:r>
            <a:r>
              <a:rPr lang="en-US" b="1" dirty="0" smtClean="0"/>
              <a:t>.</a:t>
            </a:r>
            <a:r>
              <a:rPr lang="en-US" dirty="0" smtClean="0"/>
              <a:t> Read the fraction correctly and write it as a decimal.  1/10 = 0.1  Or change the denominator to 10, 100, 1000, etc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1459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2. </a:t>
            </a:r>
            <a:r>
              <a:rPr lang="en-US" dirty="0"/>
              <a:t>Divide the numerator by the denominator </a:t>
            </a:r>
            <a:r>
              <a:rPr lang="en-US" dirty="0" smtClean="0"/>
              <a:t>until </a:t>
            </a:r>
            <a:r>
              <a:rPr lang="en-US" dirty="0"/>
              <a:t>it </a:t>
            </a:r>
            <a:r>
              <a:rPr lang="en-US" u="sng" dirty="0"/>
              <a:t>Terminates</a:t>
            </a:r>
            <a:r>
              <a:rPr lang="en-US" dirty="0"/>
              <a:t>- stops/ends  ex: 0.34  </a:t>
            </a:r>
            <a:r>
              <a:rPr lang="en-US" b="1" i="1" dirty="0"/>
              <a:t>or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u="sng" dirty="0" smtClean="0"/>
              <a:t>Repeats</a:t>
            </a:r>
            <a:r>
              <a:rPr lang="en-US" dirty="0" smtClean="0"/>
              <a:t> </a:t>
            </a:r>
            <a:r>
              <a:rPr lang="en-US" dirty="0"/>
              <a:t>– has a pattern that continues </a:t>
            </a:r>
            <a:r>
              <a:rPr lang="en-US" dirty="0" smtClean="0"/>
              <a:t>on forever</a:t>
            </a:r>
            <a:r>
              <a:rPr lang="en-US" dirty="0"/>
              <a:t>.  </a:t>
            </a:r>
            <a:r>
              <a:rPr lang="en-US" dirty="0" smtClean="0"/>
              <a:t>      Ex</a:t>
            </a:r>
            <a:r>
              <a:rPr lang="en-US" dirty="0"/>
              <a:t>: 0.4444444……</a:t>
            </a:r>
          </a:p>
          <a:p>
            <a:r>
              <a:rPr lang="en-US" dirty="0"/>
              <a:t>When a decimal repeats: use </a:t>
            </a:r>
            <a:r>
              <a:rPr lang="en-US" u="sng" dirty="0"/>
              <a:t>bar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1080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Decimals to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fraction as you read the decimal            0.14 = 14 hundredths = 14/100, then simplify the fraction 14/100 = 7/50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</Template>
  <TotalTime>2913</TotalTime>
  <Words>106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Kilter</vt:lpstr>
      <vt:lpstr>Fractions to Decimals</vt:lpstr>
      <vt:lpstr>PowerPoint Presentation</vt:lpstr>
      <vt:lpstr>Decimals to Fractions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to Decimals</dc:title>
  <dc:creator>Joel Richman</dc:creator>
  <cp:lastModifiedBy>Joel Richman</cp:lastModifiedBy>
  <cp:revision>3</cp:revision>
  <dcterms:created xsi:type="dcterms:W3CDTF">2011-10-28T11:49:31Z</dcterms:created>
  <dcterms:modified xsi:type="dcterms:W3CDTF">2012-09-14T16:15:36Z</dcterms:modified>
</cp:coreProperties>
</file>