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38FCA2-4DBA-4EE6-8E1A-A042288CAE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5813B4-8D86-4550-9E90-26633AB69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3-1 Writing Expressions and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the difference between an expression and an equation?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Addition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b="1" dirty="0" smtClean="0"/>
              <a:t>Sum</a:t>
            </a:r>
            <a:r>
              <a:rPr lang="en-US" dirty="0" smtClean="0"/>
              <a:t> of 3 and 4;      3 + 4</a:t>
            </a:r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b="1" dirty="0" smtClean="0"/>
              <a:t>more than </a:t>
            </a:r>
            <a:r>
              <a:rPr lang="en-US" dirty="0" smtClean="0"/>
              <a:t>6;       6 + 5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9 </a:t>
            </a:r>
            <a:r>
              <a:rPr lang="en-US" b="1" dirty="0" smtClean="0"/>
              <a:t>increased by </a:t>
            </a:r>
            <a:r>
              <a:rPr lang="en-US" dirty="0" smtClean="0"/>
              <a:t>2;   9 + 2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 all</a:t>
            </a:r>
          </a:p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Subtraction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Difference</a:t>
            </a:r>
            <a:r>
              <a:rPr lang="en-US" dirty="0" smtClean="0"/>
              <a:t> of 6 and 3; 6 - 3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b="1" dirty="0" smtClean="0"/>
              <a:t>Less than </a:t>
            </a:r>
            <a:r>
              <a:rPr lang="en-US" dirty="0" smtClean="0"/>
              <a:t>10;         10 - 4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8 </a:t>
            </a:r>
            <a:r>
              <a:rPr lang="en-US" b="1" dirty="0" smtClean="0"/>
              <a:t>Less </a:t>
            </a:r>
            <a:r>
              <a:rPr lang="en-US" dirty="0" smtClean="0"/>
              <a:t>7;                      8 - 7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b="1" dirty="0" smtClean="0"/>
              <a:t>Decreased by </a:t>
            </a:r>
            <a:r>
              <a:rPr lang="en-US" dirty="0" smtClean="0"/>
              <a:t>2;     5 - 2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Multiplication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Product </a:t>
            </a:r>
            <a:r>
              <a:rPr lang="en-US" dirty="0" smtClean="0"/>
              <a:t>of 6 and 4;    6(4)</a:t>
            </a:r>
          </a:p>
          <a:p>
            <a:pPr marL="0" indent="0">
              <a:buNone/>
            </a:pPr>
            <a:r>
              <a:rPr lang="en-US" dirty="0" smtClean="0"/>
              <a:t>7 </a:t>
            </a:r>
            <a:r>
              <a:rPr lang="en-US" b="1" dirty="0" smtClean="0"/>
              <a:t>multiplied </a:t>
            </a:r>
            <a:r>
              <a:rPr lang="en-US" dirty="0" smtClean="0"/>
              <a:t>by 2;      7(2)</a:t>
            </a:r>
          </a:p>
          <a:p>
            <a:pPr marL="0" indent="0">
              <a:buNone/>
            </a:pPr>
            <a:r>
              <a:rPr lang="en-US" b="1" dirty="0" smtClean="0"/>
              <a:t>Twice</a:t>
            </a:r>
            <a:r>
              <a:rPr lang="en-US" dirty="0" smtClean="0"/>
              <a:t> your age;     2a</a:t>
            </a:r>
          </a:p>
          <a:p>
            <a:pPr marL="0" indent="0">
              <a:buNone/>
            </a:pPr>
            <a:r>
              <a:rPr lang="en-US" dirty="0" smtClean="0"/>
              <a:t>5 for </a:t>
            </a:r>
            <a:r>
              <a:rPr lang="en-US" b="1" dirty="0" smtClean="0"/>
              <a:t>Each</a:t>
            </a:r>
            <a:r>
              <a:rPr lang="en-US" dirty="0" smtClean="0"/>
              <a:t>;     5x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Division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8 </a:t>
            </a:r>
            <a:r>
              <a:rPr lang="en-US" b="1" dirty="0" smtClean="0"/>
              <a:t>divided by </a:t>
            </a:r>
            <a:r>
              <a:rPr lang="en-US" dirty="0" smtClean="0"/>
              <a:t>2;    8÷2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quotient </a:t>
            </a:r>
            <a:r>
              <a:rPr lang="en-US" dirty="0" smtClean="0"/>
              <a:t>of 6 and 3; 6÷3 </a:t>
            </a:r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b="1" dirty="0" smtClean="0"/>
              <a:t>per</a:t>
            </a:r>
            <a:r>
              <a:rPr lang="en-US" dirty="0" smtClean="0"/>
              <a:t> group;     g÷3</a:t>
            </a:r>
          </a:p>
          <a:p>
            <a:pPr marL="0" indent="0">
              <a:buNone/>
            </a:pPr>
            <a:r>
              <a:rPr lang="en-US" b="1" dirty="0" smtClean="0"/>
              <a:t>separate</a:t>
            </a:r>
          </a:p>
        </p:txBody>
      </p:sp>
    </p:spTree>
    <p:extLst>
      <p:ext uri="{BB962C8B-B14F-4D97-AF65-F5344CB8AC3E}">
        <p14:creationId xmlns:p14="http://schemas.microsoft.com/office/powerpoint/2010/main" val="13309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added to the number of students is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key words and clues:</a:t>
            </a:r>
          </a:p>
          <a:p>
            <a:pPr marL="457200" lvl="1" indent="0">
              <a:buNone/>
            </a:pPr>
            <a:r>
              <a:rPr lang="en-US" dirty="0" smtClean="0"/>
              <a:t>Added (+), is (=)</a:t>
            </a:r>
          </a:p>
          <a:p>
            <a:r>
              <a:rPr lang="en-US" dirty="0" smtClean="0"/>
              <a:t>Look for numbers or number words:</a:t>
            </a:r>
          </a:p>
          <a:p>
            <a:pPr marL="457200" lvl="1" indent="0">
              <a:buNone/>
            </a:pPr>
            <a:r>
              <a:rPr lang="en-US" dirty="0" smtClean="0"/>
              <a:t>7,  18</a:t>
            </a:r>
          </a:p>
          <a:p>
            <a:r>
              <a:rPr lang="en-US" dirty="0" smtClean="0"/>
              <a:t>Identify the variable: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 s = the number of students</a:t>
            </a:r>
          </a:p>
          <a:p>
            <a:r>
              <a:rPr lang="en-US" dirty="0" smtClean="0"/>
              <a:t>Translate in correct order:</a:t>
            </a:r>
          </a:p>
          <a:p>
            <a:pPr marL="457200" lvl="1" indent="0">
              <a:buNone/>
            </a:pPr>
            <a:r>
              <a:rPr lang="en-US" dirty="0" smtClean="0"/>
              <a:t>7 + s =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Translate the verbal phrase or sentence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 more runs than the pirates scored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Seven more than a number is 15.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Five times the number of students is 250.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ISTEP+ Examples in text on page 130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Workbook p.38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1294</TotalTime>
  <Words>205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3-1 Writing Expressions and Equations</vt:lpstr>
      <vt:lpstr>Key Words</vt:lpstr>
      <vt:lpstr>7 added to the number of students is 18</vt:lpstr>
      <vt:lpstr>Translate the verbal phrase or sentence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3-1 Writing Expressions and Equations</dc:title>
  <dc:creator>Joel Richman</dc:creator>
  <cp:lastModifiedBy>Joel Richman</cp:lastModifiedBy>
  <cp:revision>4</cp:revision>
  <dcterms:created xsi:type="dcterms:W3CDTF">2011-09-26T16:13:57Z</dcterms:created>
  <dcterms:modified xsi:type="dcterms:W3CDTF">2011-09-27T13:48:39Z</dcterms:modified>
</cp:coreProperties>
</file>