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D2D9-B93B-4D1B-8684-B19D60C6D7B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C3AB-E7E3-4C4F-AE43-F68D4239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7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D2D9-B93B-4D1B-8684-B19D60C6D7B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C3AB-E7E3-4C4F-AE43-F68D4239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3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D2D9-B93B-4D1B-8684-B19D60C6D7B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C3AB-E7E3-4C4F-AE43-F68D4239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2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D2D9-B93B-4D1B-8684-B19D60C6D7B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C3AB-E7E3-4C4F-AE43-F68D4239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3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D2D9-B93B-4D1B-8684-B19D60C6D7B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C3AB-E7E3-4C4F-AE43-F68D4239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07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D2D9-B93B-4D1B-8684-B19D60C6D7B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C3AB-E7E3-4C4F-AE43-F68D4239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1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D2D9-B93B-4D1B-8684-B19D60C6D7B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C3AB-E7E3-4C4F-AE43-F68D4239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D2D9-B93B-4D1B-8684-B19D60C6D7B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C3AB-E7E3-4C4F-AE43-F68D4239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D2D9-B93B-4D1B-8684-B19D60C6D7B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C3AB-E7E3-4C4F-AE43-F68D4239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9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D2D9-B93B-4D1B-8684-B19D60C6D7B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C3AB-E7E3-4C4F-AE43-F68D4239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9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D2D9-B93B-4D1B-8684-B19D60C6D7B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C3AB-E7E3-4C4F-AE43-F68D4239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2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BD2D9-B93B-4D1B-8684-B19D60C6D7B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9C3AB-E7E3-4C4F-AE43-F68D4239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0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Equations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Show All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original equation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properties of equality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Solve addition equations using subtraction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Solve subtraction equations using addition </a:t>
            </a:r>
          </a:p>
          <a:p>
            <a:pPr marL="0" indent="0">
              <a:buNone/>
            </a:pPr>
            <a:r>
              <a:rPr lang="en-US" dirty="0" smtClean="0"/>
              <a:t>3.  Write solution</a:t>
            </a:r>
          </a:p>
          <a:p>
            <a:pPr marL="0" indent="0">
              <a:buNone/>
            </a:pPr>
            <a:r>
              <a:rPr lang="en-US" dirty="0" smtClean="0"/>
              <a:t>4.  Check your solution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x + 5 = 12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u="sng" dirty="0" smtClean="0"/>
              <a:t>   - 5     - 5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x  =  7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7 </a:t>
            </a:r>
            <a:r>
              <a:rPr lang="en-US" sz="2600" dirty="0" smtClean="0"/>
              <a:t>+ </a:t>
            </a:r>
            <a:r>
              <a:rPr lang="en-US" dirty="0" smtClean="0"/>
              <a:t>5 = 12</a:t>
            </a:r>
            <a:endParaRPr lang="en-US" dirty="0"/>
          </a:p>
        </p:txBody>
      </p:sp>
      <p:pic>
        <p:nvPicPr>
          <p:cNvPr id="1026" name="Picture 2" descr="C:\Documents and Settings\jrichman\Local Settings\Temporary Internet Files\Content.IE5\BSCNPE2B\MC9003897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962400"/>
            <a:ext cx="1818742" cy="178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45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y + 6 = 9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r + 12 = 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US" dirty="0" smtClean="0"/>
              <a:t>g  -  8 = 13</a:t>
            </a:r>
          </a:p>
          <a:p>
            <a:pPr marL="514350" indent="-514350">
              <a:buAutoNum type="arabicPeriod" startAt="3"/>
            </a:pPr>
            <a:endParaRPr lang="en-US" dirty="0"/>
          </a:p>
          <a:p>
            <a:pPr marL="514350" indent="-514350">
              <a:buAutoNum type="arabicPeriod" startAt="3"/>
            </a:pPr>
            <a:endParaRPr lang="en-US" dirty="0" smtClean="0"/>
          </a:p>
          <a:p>
            <a:pPr marL="514350" indent="-514350">
              <a:buAutoNum type="arabicPeriod" startAt="3"/>
            </a:pPr>
            <a:endParaRPr lang="en-US" dirty="0"/>
          </a:p>
          <a:p>
            <a:pPr marL="514350" indent="-514350">
              <a:buAutoNum type="arabicPeriod" startAt="3"/>
            </a:pPr>
            <a:r>
              <a:rPr lang="en-US" dirty="0" smtClean="0"/>
              <a:t> h – 4  =  - 3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page 139  #9-24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2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83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Solving Equations</vt:lpstr>
      <vt:lpstr>Examples</vt:lpstr>
      <vt:lpstr>Assignment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</dc:title>
  <dc:creator>Joel Richman</dc:creator>
  <cp:lastModifiedBy>Joel Richman</cp:lastModifiedBy>
  <cp:revision>3</cp:revision>
  <dcterms:created xsi:type="dcterms:W3CDTF">2011-09-28T12:33:54Z</dcterms:created>
  <dcterms:modified xsi:type="dcterms:W3CDTF">2011-09-28T13:08:43Z</dcterms:modified>
</cp:coreProperties>
</file>