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6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8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6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5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0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8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3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F381A-BFBD-4D28-92AE-7E86300E95B3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2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 SHOW ALL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5 + y = -12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h + 12 = 57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r – 23 = -21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 startAt="4"/>
            </a:pPr>
            <a:r>
              <a:rPr lang="en-US" dirty="0" smtClean="0"/>
              <a:t>8n = -72</a:t>
            </a:r>
          </a:p>
          <a:p>
            <a:pPr marL="514350" indent="-514350">
              <a:buAutoNum type="arabicParenR" startAt="4"/>
            </a:pPr>
            <a:endParaRPr lang="en-US" dirty="0"/>
          </a:p>
          <a:p>
            <a:pPr marL="514350" indent="-514350">
              <a:buAutoNum type="arabicParenR" startAt="4"/>
            </a:pPr>
            <a:endParaRPr lang="en-US" dirty="0" smtClean="0"/>
          </a:p>
          <a:p>
            <a:pPr marL="514350" indent="-514350">
              <a:buAutoNum type="arabicParenR" startAt="4"/>
            </a:pPr>
            <a:r>
              <a:rPr lang="en-US" dirty="0" smtClean="0"/>
              <a:t>0.7g = 4.2</a:t>
            </a:r>
          </a:p>
          <a:p>
            <a:pPr marL="514350" indent="-514350">
              <a:buAutoNum type="arabicParenR" startAt="4"/>
            </a:pPr>
            <a:endParaRPr lang="en-US" dirty="0"/>
          </a:p>
          <a:p>
            <a:pPr marL="514350" indent="-514350">
              <a:buAutoNum type="arabicParenR" startAt="4"/>
            </a:pPr>
            <a:endParaRPr lang="en-US" dirty="0" smtClean="0"/>
          </a:p>
          <a:p>
            <a:pPr marL="514350" indent="-514350">
              <a:buAutoNum type="arabicParenR" startAt="4"/>
            </a:pPr>
            <a:r>
              <a:rPr lang="en-US" dirty="0" smtClean="0"/>
              <a:t>0.5f = 12.25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4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p.149 answers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4)  $17</a:t>
            </a:r>
          </a:p>
          <a:p>
            <a:pPr marL="0" indent="0">
              <a:buNone/>
            </a:pPr>
            <a:r>
              <a:rPr lang="en-US" dirty="0" smtClean="0"/>
              <a:t>5)  4</a:t>
            </a:r>
          </a:p>
          <a:p>
            <a:pPr marL="514350" indent="-514350">
              <a:buAutoNum type="arabicParenR" startAt="6"/>
            </a:pPr>
            <a:r>
              <a:rPr lang="en-US" dirty="0" smtClean="0"/>
              <a:t>7:50 A.M.</a:t>
            </a:r>
          </a:p>
          <a:p>
            <a:pPr marL="514350" indent="-514350">
              <a:buAutoNum type="arabicParenR" startAt="6"/>
            </a:pPr>
            <a:r>
              <a:rPr lang="en-US" dirty="0" smtClean="0"/>
              <a:t>19,200 tennis balls</a:t>
            </a:r>
          </a:p>
          <a:p>
            <a:pPr marL="514350" indent="-514350">
              <a:buAutoNum type="arabicParenR" startAt="6"/>
            </a:pPr>
            <a:r>
              <a:rPr lang="en-US" dirty="0" smtClean="0"/>
              <a:t>About 10,000mi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514350" indent="-514350">
              <a:buAutoNum type="arabicParenR" startAt="6"/>
            </a:pPr>
            <a:r>
              <a:rPr lang="en-US" dirty="0" smtClean="0"/>
              <a:t>14 years old</a:t>
            </a:r>
          </a:p>
          <a:p>
            <a:pPr marL="514350" indent="-514350">
              <a:buAutoNum type="arabicParenR" startAt="6"/>
            </a:pPr>
            <a:r>
              <a:rPr lang="en-US" dirty="0" smtClean="0"/>
              <a:t>-282 </a:t>
            </a:r>
            <a:r>
              <a:rPr lang="en-US" dirty="0" err="1" smtClean="0"/>
              <a:t>ft</a:t>
            </a:r>
            <a:endParaRPr lang="en-US" dirty="0" smtClean="0"/>
          </a:p>
          <a:p>
            <a:pPr marL="514350" indent="-514350">
              <a:buAutoNum type="arabicParenR" startAt="6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 startAt="11"/>
            </a:pPr>
            <a:r>
              <a:rPr lang="en-US" dirty="0" smtClean="0"/>
              <a:t>Box 6 by 6</a:t>
            </a:r>
          </a:p>
          <a:p>
            <a:pPr marL="514350" indent="-514350">
              <a:buAutoNum type="arabicParenR" startAt="11"/>
            </a:pPr>
            <a:r>
              <a:rPr lang="en-US" dirty="0" smtClean="0"/>
              <a:t>1250 </a:t>
            </a:r>
            <a:r>
              <a:rPr lang="en-US" dirty="0" err="1" smtClean="0"/>
              <a:t>ft</a:t>
            </a:r>
            <a:endParaRPr lang="en-US" dirty="0" smtClean="0"/>
          </a:p>
          <a:p>
            <a:pPr marL="514350" indent="-514350">
              <a:buAutoNum type="arabicParenR" startAt="11"/>
            </a:pPr>
            <a:r>
              <a:rPr lang="en-US" dirty="0" smtClean="0"/>
              <a:t>1,774,074 more in.</a:t>
            </a:r>
          </a:p>
          <a:p>
            <a:pPr marL="514350" indent="-514350">
              <a:buAutoNum type="arabicParenR" startAt="11"/>
            </a:pPr>
            <a:r>
              <a:rPr lang="en-US" dirty="0" smtClean="0"/>
              <a:t>Yes, $19.77 </a:t>
            </a:r>
          </a:p>
          <a:p>
            <a:pPr marL="514350" indent="-514350">
              <a:buAutoNum type="arabicParenR" startAt="11"/>
            </a:pPr>
            <a:r>
              <a:rPr lang="en-US" dirty="0" smtClean="0"/>
              <a:t>answers vary use $2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249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3-5 Solving 2-step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Has two different operations</a:t>
            </a:r>
          </a:p>
          <a:p>
            <a:r>
              <a:rPr lang="en-US" dirty="0" smtClean="0"/>
              <a:t>Write the Equation</a:t>
            </a:r>
          </a:p>
          <a:p>
            <a:r>
              <a:rPr lang="en-US" dirty="0" smtClean="0"/>
              <a:t>Then, undo addition or subtraction </a:t>
            </a:r>
          </a:p>
          <a:p>
            <a:r>
              <a:rPr lang="en-US" dirty="0" smtClean="0"/>
              <a:t>Next, undo </a:t>
            </a:r>
            <a:r>
              <a:rPr lang="en-US" dirty="0"/>
              <a:t>m</a:t>
            </a:r>
            <a:r>
              <a:rPr lang="en-US" dirty="0" smtClean="0"/>
              <a:t>ultiplication or division</a:t>
            </a:r>
          </a:p>
          <a:p>
            <a:r>
              <a:rPr lang="en-US" dirty="0" smtClean="0"/>
              <a:t>Write the solution</a:t>
            </a:r>
          </a:p>
          <a:p>
            <a:r>
              <a:rPr lang="en-US" dirty="0" smtClean="0"/>
              <a:t>Check your solution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2x + 6 = 14</a:t>
            </a:r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     -6      -6</a:t>
            </a:r>
          </a:p>
          <a:p>
            <a:pPr marL="0" indent="0">
              <a:buNone/>
            </a:pPr>
            <a:r>
              <a:rPr lang="en-US" dirty="0" smtClean="0"/>
              <a:t>      2x = 8</a:t>
            </a:r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     ÷2   ÷2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x =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√ 2(4) + 6 =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6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4x + 5 = 13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-3n – 8 = 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 startAt="3"/>
            </a:pPr>
            <a:r>
              <a:rPr lang="en-US" dirty="0" smtClean="0"/>
              <a:t>-5g + 8 = -2</a:t>
            </a:r>
          </a:p>
          <a:p>
            <a:pPr marL="514350" indent="-514350">
              <a:buAutoNum type="arabicParenR" startAt="3"/>
            </a:pPr>
            <a:endParaRPr lang="en-US" dirty="0"/>
          </a:p>
          <a:p>
            <a:pPr marL="514350" indent="-514350">
              <a:buAutoNum type="arabicParenR" startAt="3"/>
            </a:pPr>
            <a:endParaRPr lang="en-US" dirty="0" smtClean="0"/>
          </a:p>
          <a:p>
            <a:pPr marL="514350" indent="-514350">
              <a:buAutoNum type="arabicParenR" startAt="3"/>
            </a:pPr>
            <a:endParaRPr lang="en-US" dirty="0"/>
          </a:p>
          <a:p>
            <a:pPr marL="514350" indent="-514350">
              <a:buAutoNum type="arabicParenR" startAt="3"/>
            </a:pPr>
            <a:r>
              <a:rPr lang="en-US" dirty="0" smtClean="0"/>
              <a:t>1 + 2y = 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9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arenR" startAt="5"/>
            </a:pPr>
            <a:r>
              <a:rPr lang="en-US" dirty="0" smtClean="0"/>
              <a:t>-2 + 6w = 10</a:t>
            </a:r>
          </a:p>
          <a:p>
            <a:pPr marL="514350" indent="-514350">
              <a:buAutoNum type="arabicParenR" startAt="5"/>
            </a:pPr>
            <a:endParaRPr lang="en-US" dirty="0"/>
          </a:p>
          <a:p>
            <a:pPr marL="514350" indent="-514350">
              <a:buAutoNum type="arabicParenR" startAt="5"/>
            </a:pPr>
            <a:endParaRPr lang="en-US" dirty="0" smtClean="0"/>
          </a:p>
          <a:p>
            <a:pPr marL="514350" indent="-514350">
              <a:buAutoNum type="arabicParenR" startAt="5"/>
            </a:pPr>
            <a:endParaRPr lang="en-US" dirty="0"/>
          </a:p>
          <a:p>
            <a:pPr marL="514350" indent="-514350">
              <a:buAutoNum type="arabicParenR" startAt="5"/>
            </a:pPr>
            <a:r>
              <a:rPr lang="en-US" dirty="0" smtClean="0"/>
              <a:t>8y + 15 = 71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 startAt="7"/>
            </a:pPr>
            <a:r>
              <a:rPr lang="en-US" dirty="0" smtClean="0"/>
              <a:t>13 – v = 25</a:t>
            </a:r>
          </a:p>
          <a:p>
            <a:pPr marL="514350" indent="-514350">
              <a:buAutoNum type="arabicParenR" startAt="7"/>
            </a:pPr>
            <a:endParaRPr lang="en-US" dirty="0"/>
          </a:p>
          <a:p>
            <a:pPr marL="514350" indent="-514350">
              <a:buAutoNum type="arabicParenR" startAt="7"/>
            </a:pPr>
            <a:endParaRPr lang="en-US" dirty="0" smtClean="0"/>
          </a:p>
          <a:p>
            <a:pPr marL="514350" indent="-514350">
              <a:buAutoNum type="arabicParenR" startAt="7"/>
            </a:pPr>
            <a:endParaRPr lang="en-US" dirty="0"/>
          </a:p>
          <a:p>
            <a:pPr marL="514350" indent="-514350">
              <a:buAutoNum type="arabicParenR" startAt="7"/>
            </a:pPr>
            <a:r>
              <a:rPr lang="en-US" dirty="0" smtClean="0"/>
              <a:t>-9 – 5p = -44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6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182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Solve: SHOW ALL WORK</vt:lpstr>
      <vt:lpstr>p.149 answers</vt:lpstr>
      <vt:lpstr>3-5 Solving 2-step Equations</vt:lpstr>
      <vt:lpstr>Examples</vt:lpstr>
      <vt:lpstr>PowerPoint Presentation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p.149 answers</dc:title>
  <dc:creator>Joel Richman</dc:creator>
  <cp:lastModifiedBy>Joel Richman</cp:lastModifiedBy>
  <cp:revision>4</cp:revision>
  <dcterms:created xsi:type="dcterms:W3CDTF">2012-10-05T11:41:27Z</dcterms:created>
  <dcterms:modified xsi:type="dcterms:W3CDTF">2012-10-05T11:58:47Z</dcterms:modified>
</cp:coreProperties>
</file>