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9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4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8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2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7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7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5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4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74BA0-22EF-4012-939B-5ACA50AC7A29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8878-C1A7-4F8B-9F99-644EF6762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1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Algebra: </a:t>
            </a:r>
            <a:r>
              <a:rPr lang="en-US" dirty="0"/>
              <a:t>a branch of mathematics that uses symbols</a:t>
            </a:r>
          </a:p>
          <a:p>
            <a:r>
              <a:rPr lang="en-US" b="1" dirty="0"/>
              <a:t>Algebraic Expression: </a:t>
            </a:r>
            <a:r>
              <a:rPr lang="en-US" dirty="0"/>
              <a:t>contains at least one variable and at least one mathematical operation</a:t>
            </a:r>
          </a:p>
          <a:p>
            <a:r>
              <a:rPr lang="en-US" b="1" dirty="0"/>
              <a:t>Term: </a:t>
            </a:r>
            <a:r>
              <a:rPr lang="en-US" dirty="0"/>
              <a:t>Each part of an </a:t>
            </a:r>
            <a:r>
              <a:rPr lang="en-US" smtClean="0"/>
              <a:t>expression separated by addition </a:t>
            </a:r>
            <a:endParaRPr lang="en-US" b="1" dirty="0"/>
          </a:p>
          <a:p>
            <a:r>
              <a:rPr lang="en-US" b="1" dirty="0"/>
              <a:t>Like Terms: </a:t>
            </a:r>
            <a:r>
              <a:rPr lang="en-US" dirty="0"/>
              <a:t>terms that have the same variable parts</a:t>
            </a:r>
            <a:endParaRPr lang="en-US" b="1" dirty="0"/>
          </a:p>
          <a:p>
            <a:r>
              <a:rPr lang="en-US" b="1" dirty="0"/>
              <a:t>Coefficient: </a:t>
            </a:r>
            <a:r>
              <a:rPr lang="en-US" dirty="0"/>
              <a:t>The number that comes before a variable that tells us how many.</a:t>
            </a:r>
          </a:p>
          <a:p>
            <a:r>
              <a:rPr lang="en-US" b="1" dirty="0"/>
              <a:t>Constant:</a:t>
            </a:r>
            <a:r>
              <a:rPr lang="en-US" dirty="0"/>
              <a:t> a term without a variable</a:t>
            </a:r>
          </a:p>
          <a:p>
            <a:r>
              <a:rPr lang="en-US" b="1" dirty="0"/>
              <a:t>Simplest form: </a:t>
            </a:r>
            <a:r>
              <a:rPr lang="en-US" dirty="0"/>
              <a:t>no like terms and no </a:t>
            </a:r>
            <a:r>
              <a:rPr lang="en-US" dirty="0" smtClean="0"/>
              <a:t>parentheses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52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3x + 7 – 5x – 9 -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Terms (t): 3x, 7, -5x, -9, -x</a:t>
            </a:r>
          </a:p>
          <a:p>
            <a:pPr marL="0" indent="0">
              <a:buNone/>
            </a:pPr>
            <a:r>
              <a:rPr lang="en-US" dirty="0" smtClean="0"/>
              <a:t>Like terms (</a:t>
            </a:r>
            <a:r>
              <a:rPr lang="en-US" dirty="0"/>
              <a:t>L</a:t>
            </a:r>
            <a:r>
              <a:rPr lang="en-US" dirty="0" smtClean="0"/>
              <a:t>t): 3x, -5x, -x</a:t>
            </a:r>
          </a:p>
          <a:p>
            <a:pPr marL="0" indent="0">
              <a:buNone/>
            </a:pPr>
            <a:r>
              <a:rPr lang="en-US" dirty="0" smtClean="0"/>
              <a:t>Coefficients (Co): 3, -5, -1</a:t>
            </a:r>
          </a:p>
          <a:p>
            <a:pPr marL="0" indent="0">
              <a:buNone/>
            </a:pPr>
            <a:r>
              <a:rPr lang="en-US" dirty="0" smtClean="0"/>
              <a:t>Constant terms (Ct): 7, -9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Simplest form, combine all like and constant terms</a:t>
            </a:r>
          </a:p>
          <a:p>
            <a:pPr marL="0" indent="0">
              <a:buNone/>
            </a:pPr>
            <a:r>
              <a:rPr lang="en-US" dirty="0" smtClean="0"/>
              <a:t>-3x – 2    or      -2 – 3x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-2(4 + 4c) + 3c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160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Simplifying expressions</vt:lpstr>
      <vt:lpstr>3x + 7 – 5x – 9 - x</vt:lpstr>
      <vt:lpstr>-2(4 + 4c) + 3c - 4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expressions</dc:title>
  <dc:creator>Joel Richman</dc:creator>
  <cp:lastModifiedBy>Joel Richman</cp:lastModifiedBy>
  <cp:revision>7</cp:revision>
  <dcterms:created xsi:type="dcterms:W3CDTF">2011-10-12T11:56:55Z</dcterms:created>
  <dcterms:modified xsi:type="dcterms:W3CDTF">2012-10-04T19:26:39Z</dcterms:modified>
</cp:coreProperties>
</file>