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7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505BE-47A6-448C-895C-5AA567E47D99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FE2F0-9822-4972-B231-9C80BC842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10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505BE-47A6-448C-895C-5AA567E47D99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FE2F0-9822-4972-B231-9C80BC842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831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505BE-47A6-448C-895C-5AA567E47D99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FE2F0-9822-4972-B231-9C80BC842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815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505BE-47A6-448C-895C-5AA567E47D99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FE2F0-9822-4972-B231-9C80BC842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818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505BE-47A6-448C-895C-5AA567E47D99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FE2F0-9822-4972-B231-9C80BC842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47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505BE-47A6-448C-895C-5AA567E47D99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FE2F0-9822-4972-B231-9C80BC842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795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505BE-47A6-448C-895C-5AA567E47D99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FE2F0-9822-4972-B231-9C80BC842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298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505BE-47A6-448C-895C-5AA567E47D99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FE2F0-9822-4972-B231-9C80BC842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147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505BE-47A6-448C-895C-5AA567E47D99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FE2F0-9822-4972-B231-9C80BC842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368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505BE-47A6-448C-895C-5AA567E47D99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FE2F0-9822-4972-B231-9C80BC842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081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505BE-47A6-448C-895C-5AA567E47D99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FE2F0-9822-4972-B231-9C80BC842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045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505BE-47A6-448C-895C-5AA567E47D99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FE2F0-9822-4972-B231-9C80BC842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266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One-step Equations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variable and notice what operation is present: Adding, Subtracting, Multiplying, or Dividing</a:t>
            </a:r>
          </a:p>
          <a:p>
            <a:r>
              <a:rPr lang="en-US" dirty="0" smtClean="0"/>
              <a:t>Solve by doing the opposite of what is present. Example: If there is multiplying, divide to solve.</a:t>
            </a:r>
          </a:p>
          <a:p>
            <a:r>
              <a:rPr lang="en-US" dirty="0" smtClean="0"/>
              <a:t>Show solution as variable = number</a:t>
            </a:r>
          </a:p>
          <a:p>
            <a:r>
              <a:rPr lang="en-US" dirty="0" smtClean="0"/>
              <a:t>Mentally check </a:t>
            </a:r>
            <a:r>
              <a:rPr lang="en-US" smtClean="0"/>
              <a:t>your solution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368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52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Solving One-step Equations</vt:lpstr>
    </vt:vector>
  </TitlesOfParts>
  <Company>Dekalb County Eastern 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Solving One-step Equations</dc:title>
  <dc:creator>Joel Richman</dc:creator>
  <cp:lastModifiedBy>Joel Richman</cp:lastModifiedBy>
  <cp:revision>1</cp:revision>
  <dcterms:created xsi:type="dcterms:W3CDTF">2012-10-03T13:55:57Z</dcterms:created>
  <dcterms:modified xsi:type="dcterms:W3CDTF">2012-10-03T14:00:46Z</dcterms:modified>
</cp:coreProperties>
</file>