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3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F381A-BFBD-4D28-92AE-7E86300E95B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BC4D-ECC9-4A0E-8C59-8630C2C08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4-5</a:t>
            </a:r>
            <a:r>
              <a:rPr lang="en-US" dirty="0" smtClean="0"/>
              <a:t> </a:t>
            </a:r>
            <a:r>
              <a:rPr lang="en-US" dirty="0" smtClean="0"/>
              <a:t>Solving 2-step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 two different operations</a:t>
            </a:r>
          </a:p>
          <a:p>
            <a:r>
              <a:rPr lang="en-US" dirty="0" smtClean="0"/>
              <a:t>Write the Equation</a:t>
            </a:r>
          </a:p>
          <a:p>
            <a:r>
              <a:rPr lang="en-US" dirty="0" smtClean="0"/>
              <a:t>Then, undo addition or subtraction </a:t>
            </a:r>
          </a:p>
          <a:p>
            <a:r>
              <a:rPr lang="en-US" dirty="0" smtClean="0"/>
              <a:t>Next, undo </a:t>
            </a:r>
            <a:r>
              <a:rPr lang="en-US" dirty="0"/>
              <a:t>m</a:t>
            </a:r>
            <a:r>
              <a:rPr lang="en-US" dirty="0" smtClean="0"/>
              <a:t>ultiplication or division</a:t>
            </a:r>
          </a:p>
          <a:p>
            <a:r>
              <a:rPr lang="en-US" dirty="0" smtClean="0"/>
              <a:t>Write the solution</a:t>
            </a:r>
          </a:p>
          <a:p>
            <a:r>
              <a:rPr lang="en-US" dirty="0" smtClean="0"/>
              <a:t>Check your solution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2x + 6 = 14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-6      -6</a:t>
            </a:r>
          </a:p>
          <a:p>
            <a:pPr marL="0" indent="0">
              <a:buNone/>
            </a:pPr>
            <a:r>
              <a:rPr lang="en-US" dirty="0" smtClean="0"/>
              <a:t>      2x = 8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÷2   ÷2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x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√ 2(4) + 6 =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6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4x + 5 = 13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-3n – 8 =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 startAt="3"/>
            </a:pPr>
            <a:r>
              <a:rPr lang="en-US" dirty="0" smtClean="0"/>
              <a:t>-5g + 8 = -2</a:t>
            </a:r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endParaRPr lang="en-US" dirty="0" smtClean="0"/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r>
              <a:rPr lang="en-US" dirty="0" smtClean="0"/>
              <a:t>1 + 2y =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 startAt="5"/>
            </a:pPr>
            <a:r>
              <a:rPr lang="en-US" dirty="0" smtClean="0"/>
              <a:t>-2 + 6w = 10</a:t>
            </a:r>
          </a:p>
          <a:p>
            <a:pPr marL="514350" indent="-514350">
              <a:buAutoNum type="arabicParenR" startAt="5"/>
            </a:pPr>
            <a:endParaRPr lang="en-US" dirty="0"/>
          </a:p>
          <a:p>
            <a:pPr marL="514350" indent="-514350">
              <a:buAutoNum type="arabicParenR" startAt="5"/>
            </a:pPr>
            <a:endParaRPr lang="en-US" dirty="0" smtClean="0"/>
          </a:p>
          <a:p>
            <a:pPr marL="514350" indent="-514350">
              <a:buAutoNum type="arabicParenR" startAt="5"/>
            </a:pPr>
            <a:endParaRPr lang="en-US" dirty="0"/>
          </a:p>
          <a:p>
            <a:pPr marL="514350" indent="-514350">
              <a:buAutoNum type="arabicParenR" startAt="5"/>
            </a:pPr>
            <a:r>
              <a:rPr lang="en-US" dirty="0" smtClean="0"/>
              <a:t>8y + 15 = 71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 startAt="7"/>
            </a:pPr>
            <a:r>
              <a:rPr lang="en-US" dirty="0" smtClean="0"/>
              <a:t>13 – v = 25</a:t>
            </a:r>
          </a:p>
          <a:p>
            <a:pPr marL="514350" indent="-514350">
              <a:buAutoNum type="arabicParenR" startAt="7"/>
            </a:pPr>
            <a:endParaRPr lang="en-US" dirty="0"/>
          </a:p>
          <a:p>
            <a:pPr marL="514350" indent="-514350">
              <a:buAutoNum type="arabicParenR" startAt="7"/>
            </a:pPr>
            <a:endParaRPr lang="en-US" dirty="0" smtClean="0"/>
          </a:p>
          <a:p>
            <a:pPr marL="514350" indent="-514350">
              <a:buAutoNum type="arabicParenR" startAt="7"/>
            </a:pPr>
            <a:endParaRPr lang="en-US" dirty="0"/>
          </a:p>
          <a:p>
            <a:pPr marL="514350" indent="-514350">
              <a:buAutoNum type="arabicParenR" startAt="7"/>
            </a:pPr>
            <a:r>
              <a:rPr lang="en-US" dirty="0" smtClean="0"/>
              <a:t>-9 – 5p = -44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4-5 Solving 2-step Equations</vt:lpstr>
      <vt:lpstr>Examples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p.149 answers</dc:title>
  <dc:creator>Joel Richman</dc:creator>
  <cp:lastModifiedBy>Joel Richman</cp:lastModifiedBy>
  <cp:revision>5</cp:revision>
  <dcterms:created xsi:type="dcterms:W3CDTF">2012-10-05T11:41:27Z</dcterms:created>
  <dcterms:modified xsi:type="dcterms:W3CDTF">2012-10-11T16:40:36Z</dcterms:modified>
</cp:coreProperties>
</file>