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F985-46E0-4C3F-B7A2-BCF03283671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370435-0618-4848-A299-B9935158EF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F985-46E0-4C3F-B7A2-BCF03283671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0435-0618-4848-A299-B9935158EF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D370435-0618-4848-A299-B9935158EF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F985-46E0-4C3F-B7A2-BCF03283671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F985-46E0-4C3F-B7A2-BCF03283671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D370435-0618-4848-A299-B9935158EF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F985-46E0-4C3F-B7A2-BCF03283671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370435-0618-4848-A299-B9935158EF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B86F985-46E0-4C3F-B7A2-BCF03283671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0435-0618-4848-A299-B9935158EF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F985-46E0-4C3F-B7A2-BCF03283671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D370435-0618-4848-A299-B9935158EF6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F985-46E0-4C3F-B7A2-BCF03283671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D370435-0618-4848-A299-B9935158E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F985-46E0-4C3F-B7A2-BCF03283671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370435-0618-4848-A299-B9935158E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370435-0618-4848-A299-B9935158EF6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F985-46E0-4C3F-B7A2-BCF03283671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D370435-0618-4848-A299-B9935158EF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B86F985-46E0-4C3F-B7A2-BCF03283671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B86F985-46E0-4C3F-B7A2-BCF03283671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370435-0618-4848-A299-B9935158EF6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multiple is the product of a number and any whole number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Least Common Multiple (LCM)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0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the LCM by </a:t>
            </a:r>
            <a:r>
              <a:rPr lang="en-US" b="1" dirty="0" smtClean="0"/>
              <a:t>listing multiples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12: 12, 24, 36, 48, 60, …</a:t>
            </a:r>
          </a:p>
          <a:p>
            <a:pPr marL="0" indent="0">
              <a:buNone/>
            </a:pPr>
            <a:r>
              <a:rPr lang="en-US" dirty="0" smtClean="0"/>
              <a:t>18: 18, 36, 54, 72, ….</a:t>
            </a:r>
          </a:p>
          <a:p>
            <a:pPr marL="0" indent="0">
              <a:buNone/>
            </a:pPr>
            <a:r>
              <a:rPr lang="en-US" dirty="0" smtClean="0"/>
              <a:t>	So the LCM is 36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22: 22, 44, 66, 88, 110, 132, …</a:t>
            </a:r>
          </a:p>
          <a:p>
            <a:pPr marL="0" indent="0">
              <a:buNone/>
            </a:pPr>
            <a:r>
              <a:rPr lang="en-US" dirty="0" smtClean="0"/>
              <a:t>33: 33, 66, 99, 132, 165, …</a:t>
            </a:r>
          </a:p>
          <a:p>
            <a:pPr marL="0" indent="0">
              <a:buNone/>
            </a:pPr>
            <a:r>
              <a:rPr lang="en-US" dirty="0" smtClean="0"/>
              <a:t>44: 44, 88, 132, 176, 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So the LCM is 132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0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using Prime Factorization</a:t>
            </a:r>
          </a:p>
          <a:p>
            <a:pPr marL="0" indent="0">
              <a:buNone/>
            </a:pPr>
            <a:r>
              <a:rPr lang="en-US" dirty="0" smtClean="0"/>
              <a:t>8 = 2 x 2 x 2</a:t>
            </a:r>
          </a:p>
          <a:p>
            <a:pPr marL="0" indent="0">
              <a:buNone/>
            </a:pPr>
            <a:r>
              <a:rPr lang="en-US" dirty="0" smtClean="0"/>
              <a:t>18 = 2 x 3 x 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LCM = 2 x 2 x 2 x 3 x 3 = 72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45 = 3 x 3 x 5</a:t>
            </a:r>
          </a:p>
          <a:p>
            <a:pPr marL="0" indent="0">
              <a:buNone/>
            </a:pPr>
            <a:r>
              <a:rPr lang="en-US" dirty="0" smtClean="0"/>
              <a:t>63 = 3 x 3 x 7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LCM = 3 x 3 x 5 x 7 = 315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34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1417</TotalTime>
  <Words>71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Least Common Multiple (LCM)</vt:lpstr>
      <vt:lpstr>Method 1</vt:lpstr>
      <vt:lpstr>Method 2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Least Common Multiple (LCM)</dc:title>
  <dc:creator>Joel Richman</dc:creator>
  <cp:lastModifiedBy>Joel Richman</cp:lastModifiedBy>
  <cp:revision>3</cp:revision>
  <dcterms:created xsi:type="dcterms:W3CDTF">2011-11-03T12:38:17Z</dcterms:created>
  <dcterms:modified xsi:type="dcterms:W3CDTF">2012-11-07T12:58:09Z</dcterms:modified>
</cp:coreProperties>
</file>