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47099D-B26B-456A-9EAE-3314F44E9EA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CDEE8E-888C-42AD-AF09-0DACE27AF6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5-3 and 5-4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0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mathematical sentence that compares quantities that are not equal.</a:t>
            </a:r>
          </a:p>
          <a:p>
            <a:r>
              <a:rPr lang="en-US" dirty="0" smtClean="0"/>
              <a:t>Symbols:</a:t>
            </a:r>
          </a:p>
          <a:p>
            <a:pPr lvl="1"/>
            <a:r>
              <a:rPr lang="en-US" dirty="0" smtClean="0"/>
              <a:t>&lt;  </a:t>
            </a:r>
            <a:r>
              <a:rPr lang="en-US" b="1" dirty="0" smtClean="0"/>
              <a:t>less than</a:t>
            </a:r>
            <a:r>
              <a:rPr lang="en-US" dirty="0" smtClean="0"/>
              <a:t>, fewer than</a:t>
            </a:r>
          </a:p>
          <a:p>
            <a:pPr lvl="1"/>
            <a:r>
              <a:rPr lang="en-US" dirty="0" smtClean="0"/>
              <a:t>&gt;  </a:t>
            </a:r>
            <a:r>
              <a:rPr lang="en-US" b="1" dirty="0" smtClean="0"/>
              <a:t>greater than</a:t>
            </a:r>
            <a:r>
              <a:rPr lang="en-US" dirty="0" smtClean="0"/>
              <a:t>, more than, exceeds</a:t>
            </a:r>
          </a:p>
          <a:p>
            <a:pPr lvl="1"/>
            <a:r>
              <a:rPr lang="en-US" dirty="0" smtClean="0"/>
              <a:t>≤  </a:t>
            </a:r>
            <a:r>
              <a:rPr lang="en-US" b="1" dirty="0" smtClean="0"/>
              <a:t>less than or equal to, </a:t>
            </a:r>
            <a:r>
              <a:rPr lang="en-US" dirty="0" smtClean="0"/>
              <a:t>no more than, at most</a:t>
            </a:r>
            <a:endParaRPr lang="en-US" b="1" dirty="0" smtClean="0"/>
          </a:p>
          <a:p>
            <a:pPr lvl="1"/>
            <a:r>
              <a:rPr lang="en-US" dirty="0" smtClean="0"/>
              <a:t>≥  </a:t>
            </a:r>
            <a:r>
              <a:rPr lang="en-US" b="1" dirty="0" smtClean="0"/>
              <a:t>greater than or equal to</a:t>
            </a:r>
            <a:r>
              <a:rPr lang="en-US" dirty="0" smtClean="0"/>
              <a:t>, no less than, at least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579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inequality for each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height requirement is greater than or equal to 40 inches.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speed limit is less than or equal to 55 miles per hour. 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Your height is greater than 52 inches.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Your speed is less than 62 mph.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7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given value, state whether each inequality is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3 + x ≤ 12,  x = 6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 – 7 &lt; 10,  y = 17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 – 9 &gt; 4,  s = 6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14 ≤ a/3 + 1,  a =36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4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Helps to visualize the values that make the inequality true.</a:t>
            </a:r>
          </a:p>
          <a:p>
            <a:r>
              <a:rPr lang="en-US" dirty="0" smtClean="0"/>
              <a:t>Examples: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x &lt; 3 or 3 &gt;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&gt; -2 or -2 &lt;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≤ -6 or  -6 ≥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 ≥ 8 or  8 ≤ y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3429000"/>
            <a:ext cx="2209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24200" y="4290391"/>
            <a:ext cx="2286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24200" y="5257800"/>
            <a:ext cx="2286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24200" y="6172200"/>
            <a:ext cx="2438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42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Keep both sides balanced the same as equations!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 + x &gt; 12              8 ≥ y - 12</a:t>
            </a:r>
          </a:p>
          <a:p>
            <a:pPr marL="0" indent="0">
              <a:buNone/>
            </a:pPr>
            <a:r>
              <a:rPr lang="en-US" u="sng" dirty="0" smtClean="0"/>
              <a:t>-7         -7</a:t>
            </a:r>
            <a:r>
              <a:rPr lang="en-US" dirty="0" smtClean="0"/>
              <a:t>            </a:t>
            </a:r>
            <a:r>
              <a:rPr lang="en-US" u="sng" dirty="0" smtClean="0"/>
              <a:t>+12      +12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x &gt; 5                20 ≥ 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5800" y="4343400"/>
            <a:ext cx="137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71800" y="4343400"/>
            <a:ext cx="1524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42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difference from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Multiply or divide by a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number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*reverse the inequality sign!*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u="sng" dirty="0" smtClean="0"/>
              <a:t>-4x</a:t>
            </a:r>
            <a:r>
              <a:rPr lang="en-US" dirty="0" smtClean="0"/>
              <a:t> &lt; </a:t>
            </a:r>
            <a:r>
              <a:rPr lang="en-US" u="sng" dirty="0" smtClean="0"/>
              <a:t>24</a:t>
            </a:r>
            <a:r>
              <a:rPr lang="en-US" dirty="0" smtClean="0"/>
              <a:t>	         k/-5 ≤ -4	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-4     -4               •-5   •-5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x &gt; -6                    k ≥ 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</a:t>
            </a:r>
            <a:r>
              <a:rPr lang="en-US" dirty="0"/>
              <a:t>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4724400"/>
            <a:ext cx="1600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00400" y="4724400"/>
            <a:ext cx="1752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38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253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Inequalities</vt:lpstr>
      <vt:lpstr>What are they?</vt:lpstr>
      <vt:lpstr>Write an inequality for each sentence</vt:lpstr>
      <vt:lpstr>For the given value, state whether each inequality is true or false</vt:lpstr>
      <vt:lpstr>Graphing inequalities</vt:lpstr>
      <vt:lpstr>Solving inequalities</vt:lpstr>
      <vt:lpstr>Only difference from equations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</dc:title>
  <dc:creator>Joel Richman</dc:creator>
  <cp:lastModifiedBy>Joel Richman</cp:lastModifiedBy>
  <cp:revision>5</cp:revision>
  <dcterms:created xsi:type="dcterms:W3CDTF">2012-10-31T17:08:43Z</dcterms:created>
  <dcterms:modified xsi:type="dcterms:W3CDTF">2012-10-31T18:01:40Z</dcterms:modified>
</cp:coreProperties>
</file>