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6366C14-98CF-4500-B1DA-A25D7B74E3FF}" type="datetimeFigureOut">
              <a:rPr lang="en-US" smtClean="0"/>
              <a:t>12/12/2012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847F865-E73C-4BB1-BF36-A3AFF9252E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6-6 Solving proportions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equation stating that two ratios or rates are equivalent.</a:t>
            </a:r>
          </a:p>
          <a:p>
            <a:r>
              <a:rPr lang="en-US" dirty="0" smtClean="0"/>
              <a:t>Use to Test or solve using </a:t>
            </a:r>
            <a:r>
              <a:rPr lang="en-US" b="1" dirty="0" smtClean="0"/>
              <a:t>cross products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Multiply the diagonals and divide to find the missing value.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Check to see if your solution is reasonable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8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6-8 Scale Drawings &amp;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represent objects that are too large or too small to be drawn or built actual size.</a:t>
            </a:r>
          </a:p>
          <a:p>
            <a:r>
              <a:rPr lang="en-US" dirty="0" smtClean="0"/>
              <a:t>Set up a </a:t>
            </a:r>
            <a:r>
              <a:rPr lang="en-US" b="1" dirty="0" smtClean="0"/>
              <a:t>proportion </a:t>
            </a:r>
            <a:r>
              <a:rPr lang="en-US" dirty="0" smtClean="0"/>
              <a:t>using the scale and either the actual or map size you know.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cross products </a:t>
            </a:r>
            <a:r>
              <a:rPr lang="en-US" dirty="0" smtClean="0"/>
              <a:t>to find the missing measurement.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7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scale written without units in simplest form.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1 inch = 2 feet</a:t>
            </a:r>
          </a:p>
          <a:p>
            <a:pPr lvl="1"/>
            <a:r>
              <a:rPr lang="en-US" dirty="0" smtClean="0"/>
              <a:t>1 inch = 24 inches</a:t>
            </a:r>
          </a:p>
          <a:p>
            <a:pPr lvl="1"/>
            <a:r>
              <a:rPr lang="en-US" dirty="0"/>
              <a:t>1 </a:t>
            </a:r>
            <a:r>
              <a:rPr lang="en-US" strike="sngStrike" dirty="0"/>
              <a:t>inch</a:t>
            </a:r>
            <a:r>
              <a:rPr lang="en-US" dirty="0"/>
              <a:t> = 24 </a:t>
            </a:r>
            <a:r>
              <a:rPr lang="en-US" strike="sngStrike" dirty="0" smtClean="0"/>
              <a:t>inches</a:t>
            </a:r>
            <a:endParaRPr lang="en-US" dirty="0" smtClean="0"/>
          </a:p>
          <a:p>
            <a:pPr lvl="1"/>
            <a:r>
              <a:rPr lang="en-US" dirty="0" smtClean="0"/>
              <a:t>1:24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571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121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6-6 Solving proportions</vt:lpstr>
      <vt:lpstr>6-8 Scale Drawings &amp; Models</vt:lpstr>
      <vt:lpstr>Scale factor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6-6 Solving proportions</dc:title>
  <dc:creator>Joel Richman</dc:creator>
  <cp:lastModifiedBy>Joel Richman</cp:lastModifiedBy>
  <cp:revision>4</cp:revision>
  <dcterms:created xsi:type="dcterms:W3CDTF">2012-12-12T17:08:32Z</dcterms:created>
  <dcterms:modified xsi:type="dcterms:W3CDTF">2012-12-12T17:29:57Z</dcterms:modified>
</cp:coreProperties>
</file>