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6EFB0B-0BDA-40D0-B901-6CBD11F084F6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6BA4DB-C9C6-4359-90E1-3D9DBAB8E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Ch.7 Applying </a:t>
            </a:r>
            <a:r>
              <a:rPr lang="en-US" dirty="0" err="1" smtClean="0"/>
              <a:t>Percents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Starts on page 340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7-1 Percent of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80% of  120?</a:t>
            </a:r>
          </a:p>
          <a:p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How much is 15% of $30?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What is 7% tax on $26?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Find 140% of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2 ways to find a percent of a number</a:t>
            </a:r>
          </a:p>
          <a:p>
            <a:pPr lvl="1"/>
            <a:r>
              <a:rPr lang="en-US" dirty="0" smtClean="0"/>
              <a:t>Change the percent to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</a:t>
            </a:r>
            <a:r>
              <a:rPr lang="en-US" dirty="0" smtClean="0"/>
              <a:t> and multiply</a:t>
            </a:r>
          </a:p>
          <a:p>
            <a:pPr lvl="1"/>
            <a:r>
              <a:rPr lang="en-US" dirty="0" smtClean="0"/>
              <a:t>Change the percent to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</a:t>
            </a:r>
            <a:r>
              <a:rPr lang="en-US" dirty="0" smtClean="0"/>
              <a:t> and multiply</a:t>
            </a:r>
          </a:p>
          <a:p>
            <a:r>
              <a:rPr lang="en-US" dirty="0" smtClean="0"/>
              <a:t>Remember to think about your answer</a:t>
            </a:r>
          </a:p>
          <a:p>
            <a:pPr lvl="1"/>
            <a:r>
              <a:rPr lang="en-US" dirty="0" smtClean="0"/>
              <a:t>Does it make sense</a:t>
            </a:r>
          </a:p>
          <a:p>
            <a:pPr lvl="1"/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0.8 x 120 = 96</a:t>
            </a:r>
          </a:p>
          <a:p>
            <a:pPr marL="514350" indent="-514350">
              <a:buAutoNum type="arabicPeriod"/>
            </a:pPr>
            <a:r>
              <a:rPr lang="en-US" dirty="0" smtClean="0"/>
              <a:t>0.15 x 30 = $4.50</a:t>
            </a:r>
          </a:p>
          <a:p>
            <a:pPr marL="514350" indent="-514350">
              <a:buAutoNum type="arabicPeriod"/>
            </a:pPr>
            <a:r>
              <a:rPr lang="en-US" dirty="0" smtClean="0"/>
              <a:t>0.07 x 26 = $1.82</a:t>
            </a:r>
          </a:p>
          <a:p>
            <a:pPr marL="514350" indent="-514350">
              <a:buAutoNum type="arabicPeriod"/>
            </a:pPr>
            <a:r>
              <a:rPr lang="en-US" dirty="0" smtClean="0"/>
              <a:t>1.4 x 55 = 77</a:t>
            </a:r>
          </a:p>
        </p:txBody>
      </p:sp>
    </p:spTree>
    <p:extLst>
      <p:ext uri="{BB962C8B-B14F-4D97-AF65-F5344CB8AC3E}">
        <p14:creationId xmlns:p14="http://schemas.microsoft.com/office/powerpoint/2010/main" val="398636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2813</TotalTime>
  <Words>99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Ch.7 Applying Percents </vt:lpstr>
      <vt:lpstr>7-1 Percent of a number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Ch.7 Applying Percents </dc:title>
  <dc:creator>Joel Richman</dc:creator>
  <cp:lastModifiedBy>Joel Richman</cp:lastModifiedBy>
  <cp:revision>9</cp:revision>
  <dcterms:created xsi:type="dcterms:W3CDTF">2012-01-04T17:25:28Z</dcterms:created>
  <dcterms:modified xsi:type="dcterms:W3CDTF">2012-01-06T16:19:07Z</dcterms:modified>
</cp:coreProperties>
</file>