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41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0CD3E-0549-4BBA-BA6B-91A110F27B59}" type="datetimeFigureOut">
              <a:rPr lang="en-US" smtClean="0"/>
              <a:t>1/5/2012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5F02-85B2-4354-9881-BF843B8D21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3927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0CD3E-0549-4BBA-BA6B-91A110F27B59}" type="datetimeFigureOut">
              <a:rPr lang="en-US" smtClean="0"/>
              <a:t>1/5/2012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5F02-85B2-4354-9881-BF843B8D21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8430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0CD3E-0549-4BBA-BA6B-91A110F27B59}" type="datetimeFigureOut">
              <a:rPr lang="en-US" smtClean="0"/>
              <a:t>1/5/2012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5F02-85B2-4354-9881-BF843B8D21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2293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0CD3E-0549-4BBA-BA6B-91A110F27B59}" type="datetimeFigureOut">
              <a:rPr lang="en-US" smtClean="0"/>
              <a:t>1/5/2012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5F02-85B2-4354-9881-BF843B8D21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7836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0CD3E-0549-4BBA-BA6B-91A110F27B59}" type="datetimeFigureOut">
              <a:rPr lang="en-US" smtClean="0"/>
              <a:t>1/5/2012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5F02-85B2-4354-9881-BF843B8D21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407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0CD3E-0549-4BBA-BA6B-91A110F27B59}" type="datetimeFigureOut">
              <a:rPr lang="en-US" smtClean="0"/>
              <a:t>1/5/2012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5F02-85B2-4354-9881-BF843B8D21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005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0CD3E-0549-4BBA-BA6B-91A110F27B59}" type="datetimeFigureOut">
              <a:rPr lang="en-US" smtClean="0"/>
              <a:t>1/5/2012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5F02-85B2-4354-9881-BF843B8D21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5265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0CD3E-0549-4BBA-BA6B-91A110F27B59}" type="datetimeFigureOut">
              <a:rPr lang="en-US" smtClean="0"/>
              <a:t>1/5/2012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5F02-85B2-4354-9881-BF843B8D21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9508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0CD3E-0549-4BBA-BA6B-91A110F27B59}" type="datetimeFigureOut">
              <a:rPr lang="en-US" smtClean="0"/>
              <a:t>1/5/2012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5F02-85B2-4354-9881-BF843B8D21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4726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0CD3E-0549-4BBA-BA6B-91A110F27B59}" type="datetimeFigureOut">
              <a:rPr lang="en-US" smtClean="0"/>
              <a:t>1/5/2012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5F02-85B2-4354-9881-BF843B8D21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0881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0CD3E-0549-4BBA-BA6B-91A110F27B59}" type="datetimeFigureOut">
              <a:rPr lang="en-US" smtClean="0"/>
              <a:t>1/5/2012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5F02-85B2-4354-9881-BF843B8D21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8038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D0CD3E-0549-4BBA-BA6B-91A110F27B59}" type="datetimeFigureOut">
              <a:rPr lang="en-US" smtClean="0"/>
              <a:t>1/5/2012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7C5F02-85B2-4354-9881-BF843B8D21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1520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Reading to solve problems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Complete problems on page 349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4257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7-2 The Percent Proportion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    Part (a)             Percent (P)</a:t>
            </a:r>
          </a:p>
          <a:p>
            <a:pPr marL="0" indent="0">
              <a:buNone/>
            </a:pPr>
            <a:r>
              <a:rPr lang="en-US" dirty="0" smtClean="0"/>
              <a:t>  Whole (b)               100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Look for clue words when reading questions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“what number”  is a missing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part</a:t>
            </a:r>
            <a:r>
              <a:rPr lang="en-US" dirty="0" smtClean="0"/>
              <a:t> or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whole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the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part</a:t>
            </a:r>
            <a:r>
              <a:rPr lang="en-US" dirty="0" smtClean="0"/>
              <a:t> is close to </a:t>
            </a:r>
            <a:r>
              <a:rPr lang="en-US" dirty="0" smtClean="0"/>
              <a:t>“is” </a:t>
            </a:r>
            <a:endParaRPr lang="en-US" dirty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the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whole</a:t>
            </a:r>
            <a:r>
              <a:rPr lang="en-US" dirty="0" smtClean="0"/>
              <a:t> usually follows “of”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“What percent” = find the percent</a:t>
            </a:r>
            <a:endParaRPr lang="en-US" dirty="0"/>
          </a:p>
        </p:txBody>
      </p:sp>
      <p:sp>
        <p:nvSpPr>
          <p:cNvPr id="4" name="Equal 3"/>
          <p:cNvSpPr/>
          <p:nvPr/>
        </p:nvSpPr>
        <p:spPr>
          <a:xfrm>
            <a:off x="2554357" y="1828800"/>
            <a:ext cx="609600" cy="609600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685800" y="2133600"/>
            <a:ext cx="16002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3337891" y="2133600"/>
            <a:ext cx="1843709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31478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2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Workbook pg. 103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number is 25% of 20?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percent of 50 is 20?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3.  30 is 75% of what number?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318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/>
          <a:lstStyle/>
          <a:p>
            <a:pPr marL="514350" indent="-514350">
              <a:buAutoNum type="arabicPeriod" startAt="4"/>
            </a:pPr>
            <a:r>
              <a:rPr lang="en-US" dirty="0" smtClean="0"/>
              <a:t>40% of what number is 36?</a:t>
            </a:r>
          </a:p>
          <a:p>
            <a:pPr marL="514350" indent="-514350">
              <a:buAutoNum type="arabicPeriod" startAt="4"/>
            </a:pPr>
            <a:endParaRPr lang="en-US" dirty="0"/>
          </a:p>
          <a:p>
            <a:pPr marL="514350" indent="-514350">
              <a:buAutoNum type="arabicPeriod" startAt="4"/>
            </a:pPr>
            <a:endParaRPr lang="en-US" dirty="0" smtClean="0"/>
          </a:p>
          <a:p>
            <a:pPr marL="514350" indent="-514350">
              <a:buAutoNum type="arabicPeriod" startAt="4"/>
            </a:pPr>
            <a:r>
              <a:rPr lang="en-US" dirty="0"/>
              <a:t> </a:t>
            </a:r>
            <a:r>
              <a:rPr lang="en-US" dirty="0" smtClean="0"/>
              <a:t>What number is 20% of 625?</a:t>
            </a:r>
          </a:p>
          <a:p>
            <a:pPr marL="514350" indent="-514350">
              <a:buAutoNum type="arabicPeriod" startAt="4"/>
            </a:pPr>
            <a:endParaRPr lang="en-US" dirty="0"/>
          </a:p>
          <a:p>
            <a:pPr marL="514350" indent="-514350">
              <a:buAutoNum type="arabicPeriod" startAt="4"/>
            </a:pPr>
            <a:endParaRPr lang="en-US" dirty="0" smtClean="0"/>
          </a:p>
          <a:p>
            <a:pPr marL="514350" indent="-514350">
              <a:buAutoNum type="arabicPeriod" startAt="4"/>
            </a:pPr>
            <a:r>
              <a:rPr lang="en-US" dirty="0" smtClean="0"/>
              <a:t>12 is what percent of 30?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1081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1406</TotalTime>
  <Words>121</Words>
  <Application>Microsoft Office PowerPoint</Application>
  <PresentationFormat>On-screen Show (4:3)</PresentationFormat>
  <Paragraphs>27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Reading to solve problems</vt:lpstr>
      <vt:lpstr>7-2 The Percent Proportion</vt:lpstr>
      <vt:lpstr>Workbook pg. 103</vt:lpstr>
      <vt:lpstr>PowerPoint Presentation</vt:lpstr>
    </vt:vector>
  </TitlesOfParts>
  <Company>Dekalb County Eastern CSD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Reading to solve problems</dc:title>
  <dc:creator>Joel Richman</dc:creator>
  <cp:lastModifiedBy>Joel Richman</cp:lastModifiedBy>
  <cp:revision>8</cp:revision>
  <dcterms:created xsi:type="dcterms:W3CDTF">2012-01-05T20:23:25Z</dcterms:created>
  <dcterms:modified xsi:type="dcterms:W3CDTF">2012-01-06T19:49:58Z</dcterms:modified>
</cp:coreProperties>
</file>