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485F-5F63-4208-AE10-47305665C00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3973-F4ED-4631-9109-24D8E10C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4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485F-5F63-4208-AE10-47305665C00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3973-F4ED-4631-9109-24D8E10C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41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485F-5F63-4208-AE10-47305665C00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3973-F4ED-4631-9109-24D8E10C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6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485F-5F63-4208-AE10-47305665C00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3973-F4ED-4631-9109-24D8E10C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8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485F-5F63-4208-AE10-47305665C00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3973-F4ED-4631-9109-24D8E10C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485F-5F63-4208-AE10-47305665C00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3973-F4ED-4631-9109-24D8E10C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485F-5F63-4208-AE10-47305665C00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3973-F4ED-4631-9109-24D8E10C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7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485F-5F63-4208-AE10-47305665C00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3973-F4ED-4631-9109-24D8E10C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1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485F-5F63-4208-AE10-47305665C00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3973-F4ED-4631-9109-24D8E10C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45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485F-5F63-4208-AE10-47305665C00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3973-F4ED-4631-9109-24D8E10C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7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485F-5F63-4208-AE10-47305665C00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3973-F4ED-4631-9109-24D8E10C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1485F-5F63-4208-AE10-47305665C00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43973-F4ED-4631-9109-24D8E10C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9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7-3 Estimating </a:t>
            </a:r>
            <a:r>
              <a:rPr lang="en-US" dirty="0" err="1" smtClean="0"/>
              <a:t>percents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common </a:t>
            </a:r>
            <a:r>
              <a:rPr lang="en-US" dirty="0" err="1" smtClean="0"/>
              <a:t>percents</a:t>
            </a:r>
            <a:r>
              <a:rPr lang="en-US" dirty="0" smtClean="0"/>
              <a:t> such as </a:t>
            </a:r>
          </a:p>
          <a:p>
            <a:pPr marL="457200" lvl="1" indent="0">
              <a:buNone/>
            </a:pPr>
            <a:r>
              <a:rPr lang="en-US" dirty="0" smtClean="0"/>
              <a:t> 1%, 10%, 50%, etc.</a:t>
            </a: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marL="571500" indent="-514350">
              <a:buAutoNum type="arabicParenR"/>
            </a:pPr>
            <a:r>
              <a:rPr lang="en-US" dirty="0" smtClean="0"/>
              <a:t>52% of 10	2) 7% of 40	3) 38% of 62</a:t>
            </a:r>
          </a:p>
          <a:p>
            <a:pPr marL="571500" indent="-514350">
              <a:buAutoNum type="arabicParenR"/>
            </a:pPr>
            <a:endParaRPr lang="en-US" dirty="0"/>
          </a:p>
          <a:p>
            <a:pPr marL="571500" indent="-514350">
              <a:buAutoNum type="arabicParenR"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4)  151% of 70	5) 0.5% of 82	6) 224% of 320</a:t>
            </a:r>
          </a:p>
        </p:txBody>
      </p:sp>
    </p:spTree>
    <p:extLst>
      <p:ext uri="{BB962C8B-B14F-4D97-AF65-F5344CB8AC3E}">
        <p14:creationId xmlns:p14="http://schemas.microsoft.com/office/powerpoint/2010/main" val="3192768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7-3 Estimating percents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Richman</dc:creator>
  <cp:lastModifiedBy>Joel Richman</cp:lastModifiedBy>
  <cp:revision>2</cp:revision>
  <dcterms:created xsi:type="dcterms:W3CDTF">2012-01-06T19:50:32Z</dcterms:created>
  <dcterms:modified xsi:type="dcterms:W3CDTF">2012-01-06T20:25:10Z</dcterms:modified>
</cp:coreProperties>
</file>