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C29808C-322F-4A40-8A38-35C7AE2D3B0D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184E7F-6A90-4986-839D-7162C1D056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7-6 Percent of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ratio that compares the change in quantity to the original amount.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amount of change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   original amount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 find the amount of change, find the difference between the original amount and the new amount.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Then, divide the difference by the original amount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Finally, multiply by 100 (move the decimal 2 places to the right)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3429000"/>
            <a:ext cx="228600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qual 7"/>
          <p:cNvSpPr/>
          <p:nvPr/>
        </p:nvSpPr>
        <p:spPr>
          <a:xfrm>
            <a:off x="3886200" y="3260035"/>
            <a:ext cx="381000" cy="304800"/>
          </a:xfrm>
          <a:prstGeom prst="mathEqual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4400" y="3048000"/>
            <a:ext cx="29718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Percent of 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39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Increase or decrease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the new is larger than the original, it is a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of increase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From $12 to $18 is an increase of 50%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the original is larger than the new, it is a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of decrease.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From  24 to 18 is a decrease of 25%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Original: 15	2. Original: 48	3. Original: $15.60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New: 18		     New:  14		     New: $11.70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3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289</TotalTime>
  <Words>86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Thatch</vt:lpstr>
      <vt:lpstr>7-6 Percent of change</vt:lpstr>
      <vt:lpstr>Increase or decrease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7-6 Percent of change</dc:title>
  <dc:creator>Joel Richman</dc:creator>
  <cp:lastModifiedBy>Joel Richman</cp:lastModifiedBy>
  <cp:revision>5</cp:revision>
  <dcterms:created xsi:type="dcterms:W3CDTF">2012-01-11T16:47:30Z</dcterms:created>
  <dcterms:modified xsi:type="dcterms:W3CDTF">2012-01-12T15:46:05Z</dcterms:modified>
</cp:coreProperties>
</file>