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4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88A4-3716-415A-AEDC-A0CEF87532FD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3D3B9BAC-3170-49D6-B7D9-D1C50C67CA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88A4-3716-415A-AEDC-A0CEF87532FD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BAC-3170-49D6-B7D9-D1C50C67C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88A4-3716-415A-AEDC-A0CEF87532FD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BAC-3170-49D6-B7D9-D1C50C67C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88A4-3716-415A-AEDC-A0CEF87532FD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BAC-3170-49D6-B7D9-D1C50C67C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88A4-3716-415A-AEDC-A0CEF87532FD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BAC-3170-49D6-B7D9-D1C50C67CAC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88A4-3716-415A-AEDC-A0CEF87532FD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BAC-3170-49D6-B7D9-D1C50C67C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88A4-3716-415A-AEDC-A0CEF87532FD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BAC-3170-49D6-B7D9-D1C50C67C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88A4-3716-415A-AEDC-A0CEF87532FD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BAC-3170-49D6-B7D9-D1C50C67C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88A4-3716-415A-AEDC-A0CEF87532FD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BAC-3170-49D6-B7D9-D1C50C67CAC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88A4-3716-415A-AEDC-A0CEF87532FD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BAC-3170-49D6-B7D9-D1C50C67CAC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288A4-3716-415A-AEDC-A0CEF87532FD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3B9BAC-3170-49D6-B7D9-D1C50C67CAC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C7288A4-3716-415A-AEDC-A0CEF87532FD}" type="datetimeFigureOut">
              <a:rPr lang="en-US" smtClean="0"/>
              <a:t>1/4/2012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3D3B9BAC-3170-49D6-B7D9-D1C50C67CAC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2438401"/>
            <a:ext cx="6629400" cy="2007834"/>
          </a:xfrm>
        </p:spPr>
        <p:txBody>
          <a:bodyPr/>
          <a:lstStyle/>
          <a:p>
            <a:r>
              <a:rPr lang="en-US" dirty="0" smtClean="0"/>
              <a:t>Ch. 8 Linear Functions</a:t>
            </a:r>
            <a:br>
              <a:rPr lang="en-US" dirty="0" smtClean="0"/>
            </a:br>
            <a:r>
              <a:rPr lang="en-US" dirty="0" smtClean="0"/>
              <a:t>and graphs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53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8-1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Remember that a function is a relation in which each input (domain) is paired with </a:t>
            </a:r>
            <a:r>
              <a:rPr lang="en-US" b="1" dirty="0" smtClean="0"/>
              <a:t>exactly</a:t>
            </a:r>
            <a:r>
              <a:rPr lang="en-US" dirty="0" smtClean="0"/>
              <a:t> one output (range).</a:t>
            </a:r>
          </a:p>
          <a:p>
            <a:r>
              <a:rPr lang="en-US" u="sng" dirty="0" smtClean="0"/>
              <a:t>Independent variable</a:t>
            </a:r>
            <a:r>
              <a:rPr lang="en-US" dirty="0" smtClean="0"/>
              <a:t> – chosen or set values</a:t>
            </a:r>
          </a:p>
          <a:p>
            <a:r>
              <a:rPr lang="en-US" u="sng" dirty="0" smtClean="0"/>
              <a:t>Dependent variable</a:t>
            </a:r>
            <a:r>
              <a:rPr lang="en-US" dirty="0" smtClean="0"/>
              <a:t> – not chosen, a result of the independent variable</a:t>
            </a:r>
          </a:p>
          <a:p>
            <a:endParaRPr lang="en-US" u="sng" dirty="0"/>
          </a:p>
          <a:p>
            <a:r>
              <a:rPr lang="en-US" dirty="0" smtClean="0"/>
              <a:t>To determine if a relation is a function, check to see if every x-value is paired with one y-value or use a vertical line test for a graph.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919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 notation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equation such as </a:t>
            </a:r>
            <a:r>
              <a:rPr lang="en-US" b="1" dirty="0" smtClean="0"/>
              <a:t>y = 3x + 6 </a:t>
            </a:r>
            <a:r>
              <a:rPr lang="en-US" dirty="0" smtClean="0"/>
              <a:t>can be changed to function notation by changing the </a:t>
            </a:r>
            <a:r>
              <a:rPr lang="en-US" b="1" dirty="0" smtClean="0"/>
              <a:t>y</a:t>
            </a:r>
            <a:r>
              <a:rPr lang="en-US" dirty="0" smtClean="0"/>
              <a:t> to a               </a:t>
            </a:r>
            <a:r>
              <a:rPr lang="en-US" b="1" dirty="0" smtClean="0"/>
              <a:t>f(x), </a:t>
            </a:r>
            <a:r>
              <a:rPr lang="en-US" dirty="0" smtClean="0"/>
              <a:t>“read f of x”, then write the rest </a:t>
            </a:r>
            <a:r>
              <a:rPr lang="en-US" b="1" dirty="0" smtClean="0"/>
              <a:t>f(x) = 3x + 6</a:t>
            </a:r>
          </a:p>
          <a:p>
            <a:endParaRPr lang="en-US" b="1" dirty="0" smtClean="0"/>
          </a:p>
          <a:p>
            <a:r>
              <a:rPr lang="en-US" dirty="0" smtClean="0"/>
              <a:t>Not only does f(x) replace y, but it allows us to see what x equals.</a:t>
            </a:r>
          </a:p>
          <a:p>
            <a:endParaRPr lang="en-US" b="1" dirty="0" smtClean="0"/>
          </a:p>
          <a:p>
            <a:r>
              <a:rPr lang="en-US" b="1" dirty="0" smtClean="0"/>
              <a:t>Find the value of f(5)</a:t>
            </a:r>
          </a:p>
          <a:p>
            <a:r>
              <a:rPr lang="en-US" b="1" dirty="0" smtClean="0"/>
              <a:t>f(5) = 3(5) + 6         f(5) = 15 + 6           f(5) = 21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44802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Describing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whale watching boat traveled at a speed of 5.5 miles per hour.</a:t>
            </a:r>
          </a:p>
          <a:p>
            <a:pPr marL="571500" indent="-457200">
              <a:buAutoNum type="arabicPeriod"/>
            </a:pPr>
            <a:r>
              <a:rPr lang="en-US" dirty="0" smtClean="0"/>
              <a:t>Use function notation to write a function that gives the total distance traveled as a function of the time in hours spent watching whales</a:t>
            </a:r>
          </a:p>
          <a:p>
            <a:pPr marL="571500" indent="-457200">
              <a:buAutoNum type="arabicPeriod"/>
            </a:pPr>
            <a:endParaRPr lang="en-US" dirty="0"/>
          </a:p>
          <a:p>
            <a:pPr marL="571500" indent="-457200">
              <a:buAutoNum type="arabicPeriod"/>
            </a:pPr>
            <a:endParaRPr lang="en-US" dirty="0" smtClean="0"/>
          </a:p>
          <a:p>
            <a:pPr marL="571500" indent="-457200">
              <a:buAutoNum type="arabicPeriod"/>
            </a:pPr>
            <a:r>
              <a:rPr lang="en-US" dirty="0" smtClean="0"/>
              <a:t>Use the function to find how long it took to travel 25 miles.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228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hecar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hecary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hecar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16</TotalTime>
  <Words>215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Apothecary</vt:lpstr>
      <vt:lpstr>Ch. 8 Linear Functions and graphs</vt:lpstr>
      <vt:lpstr>8-1 Functions</vt:lpstr>
      <vt:lpstr>Function notation</vt:lpstr>
      <vt:lpstr>Describing relationships</vt:lpstr>
    </vt:vector>
  </TitlesOfParts>
  <Company>Dekalb County Eastern CSD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8 Linear Functions and graphs</dc:title>
  <dc:creator>Joel Richman</dc:creator>
  <cp:lastModifiedBy>Joel Richman</cp:lastModifiedBy>
  <cp:revision>2</cp:revision>
  <dcterms:created xsi:type="dcterms:W3CDTF">2012-01-04T17:04:31Z</dcterms:created>
  <dcterms:modified xsi:type="dcterms:W3CDTF">2012-01-04T17:21:21Z</dcterms:modified>
</cp:coreProperties>
</file>