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8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6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0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3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0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8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3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8B172-301C-4DCB-A34F-DBA1153FFF1B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DCA4-1556-408B-A1E2-D08DEF00F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8-2 Sequences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ordered list of numbers,</a:t>
            </a:r>
          </a:p>
          <a:p>
            <a:r>
              <a:rPr lang="en-US" dirty="0" smtClean="0"/>
              <a:t>Each number is a </a:t>
            </a:r>
            <a:r>
              <a:rPr lang="en-US" b="1" dirty="0" smtClean="0"/>
              <a:t>term </a:t>
            </a:r>
            <a:r>
              <a:rPr lang="en-US" dirty="0" smtClean="0"/>
              <a:t>of the sequence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Arithmetic Sequences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term is separated by a common difference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 10, 15, 20,…     sequence is adding 5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equation to find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 smtClean="0"/>
              <a:t>th term is t = 5n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50</a:t>
            </a:r>
            <a:r>
              <a:rPr lang="en-US" baseline="30000" dirty="0" smtClean="0"/>
              <a:t>th</a:t>
            </a:r>
            <a:r>
              <a:rPr lang="en-US" dirty="0" smtClean="0"/>
              <a:t> term would be t = 5(50) = 250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Write an equation that describes the sequence 5, 8, 11, 14, … then find the 20</a:t>
            </a:r>
            <a:r>
              <a:rPr lang="en-US" baseline="30000" dirty="0" smtClean="0"/>
              <a:t>th</a:t>
            </a:r>
            <a:r>
              <a:rPr lang="en-US" dirty="0" smtClean="0"/>
              <a:t> term of the sequence.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Write an equation for the sequence and find the 25</a:t>
            </a:r>
            <a:r>
              <a:rPr lang="en-US" baseline="30000" dirty="0" smtClean="0"/>
              <a:t>th</a:t>
            </a:r>
            <a:r>
              <a:rPr lang="en-US" dirty="0" smtClean="0"/>
              <a:t> term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12, 14, 16, 18, ….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22, 29, 36, 43,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8-2 Sequences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8-2 Sequences</dc:title>
  <dc:creator>Joel Richman</dc:creator>
  <cp:lastModifiedBy>Joel Richman</cp:lastModifiedBy>
  <cp:revision>4</cp:revision>
  <dcterms:created xsi:type="dcterms:W3CDTF">2012-01-05T19:49:36Z</dcterms:created>
  <dcterms:modified xsi:type="dcterms:W3CDTF">2012-01-05T20:23:16Z</dcterms:modified>
</cp:coreProperties>
</file>