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10E0-DFED-43AD-9D59-8F95E9FC9138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AD8076C-7CB3-4B57-BBEE-6F7BF5F040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10E0-DFED-43AD-9D59-8F95E9FC9138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8076C-7CB3-4B57-BBEE-6F7BF5F0409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AD8076C-7CB3-4B57-BBEE-6F7BF5F0409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10E0-DFED-43AD-9D59-8F95E9FC9138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10E0-DFED-43AD-9D59-8F95E9FC9138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AD8076C-7CB3-4B57-BBEE-6F7BF5F040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10E0-DFED-43AD-9D59-8F95E9FC9138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AD8076C-7CB3-4B57-BBEE-6F7BF5F0409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BC10E0-DFED-43AD-9D59-8F95E9FC9138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8076C-7CB3-4B57-BBEE-6F7BF5F040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10E0-DFED-43AD-9D59-8F95E9FC9138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AD8076C-7CB3-4B57-BBEE-6F7BF5F0409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10E0-DFED-43AD-9D59-8F95E9FC9138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AD8076C-7CB3-4B57-BBEE-6F7BF5F04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10E0-DFED-43AD-9D59-8F95E9FC9138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D8076C-7CB3-4B57-BBEE-6F7BF5F04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AD8076C-7CB3-4B57-BBEE-6F7BF5F0409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10E0-DFED-43AD-9D59-8F95E9FC9138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AD8076C-7CB3-4B57-BBEE-6F7BF5F0409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BC10E0-DFED-43AD-9D59-8F95E9FC9138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BC10E0-DFED-43AD-9D59-8F95E9FC9138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AD8076C-7CB3-4B57-BBEE-6F7BF5F0409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8-3 Representing Linear Functions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Find 4 solutions of each equation. Write as ordered pairs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 = x + 2		2.  y = 3x – 1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 startAt="3"/>
            </a:pPr>
            <a:endParaRPr lang="en-US" dirty="0" smtClean="0"/>
          </a:p>
          <a:p>
            <a:pPr marL="514350" indent="-514350">
              <a:buAutoNum type="arabicPeriod" startAt="3"/>
            </a:pPr>
            <a:r>
              <a:rPr lang="en-US" dirty="0" smtClean="0"/>
              <a:t>y = -2x + 5		4.  y = -4x – 6 </a:t>
            </a:r>
          </a:p>
          <a:p>
            <a:pPr marL="514350" indent="-514350">
              <a:buAutoNum type="arabicPeriod" startAt="3"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3329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coordinates at which a line crosses the x and the y axis.</a:t>
            </a:r>
          </a:p>
          <a:p>
            <a:endParaRPr lang="en-US" dirty="0"/>
          </a:p>
          <a:p>
            <a:r>
              <a:rPr lang="en-US" dirty="0" smtClean="0"/>
              <a:t>To find the x-intercept, put 0 in for y and solve</a:t>
            </a:r>
          </a:p>
          <a:p>
            <a:r>
              <a:rPr lang="en-US" dirty="0" smtClean="0"/>
              <a:t>To find the y-intercept , put 0 in for x and solve</a:t>
            </a:r>
          </a:p>
          <a:p>
            <a:pPr marL="0" indent="0">
              <a:buNone/>
            </a:pPr>
            <a:r>
              <a:rPr lang="en-US" b="1" dirty="0" smtClean="0"/>
              <a:t>Example:   y = x – 4</a:t>
            </a:r>
          </a:p>
          <a:p>
            <a:pPr marL="0" indent="0">
              <a:buNone/>
            </a:pPr>
            <a:r>
              <a:rPr lang="en-US" dirty="0" smtClean="0"/>
              <a:t>x-</a:t>
            </a:r>
            <a:r>
              <a:rPr lang="en-US" dirty="0" err="1" smtClean="0"/>
              <a:t>int</a:t>
            </a:r>
            <a:r>
              <a:rPr lang="en-US" dirty="0" smtClean="0"/>
              <a:t>:    0 = x – 4		y-</a:t>
            </a:r>
            <a:r>
              <a:rPr lang="en-US" dirty="0" err="1" smtClean="0"/>
              <a:t>int</a:t>
            </a:r>
            <a:r>
              <a:rPr lang="en-US" dirty="0" smtClean="0"/>
              <a:t>:   y = 0 - 4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</a:t>
            </a:r>
            <a:r>
              <a:rPr lang="en-US" u="sng" dirty="0" smtClean="0"/>
              <a:t>+4      +4</a:t>
            </a:r>
            <a:r>
              <a:rPr lang="en-US" dirty="0" smtClean="0"/>
              <a:t>                           y = -4 or (0, -4)</a:t>
            </a:r>
            <a:endParaRPr lang="en-US" u="sng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x = 4 or (4,0)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849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and HW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Workbook page 99,100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1585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</TotalTime>
  <Words>79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Civic</vt:lpstr>
      <vt:lpstr>8-3 Representing Linear Functions</vt:lpstr>
      <vt:lpstr>Intercepts</vt:lpstr>
      <vt:lpstr>Examples and HW</vt:lpstr>
    </vt:vector>
  </TitlesOfParts>
  <Company>Dekalb County Eastern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8-3 Representing Linear Functions</dc:title>
  <dc:creator>Joel Richman</dc:creator>
  <cp:lastModifiedBy>Joel Richman</cp:lastModifiedBy>
  <cp:revision>2</cp:revision>
  <dcterms:created xsi:type="dcterms:W3CDTF">2012-01-06T17:16:18Z</dcterms:created>
  <dcterms:modified xsi:type="dcterms:W3CDTF">2012-01-06T17:30:01Z</dcterms:modified>
</cp:coreProperties>
</file>