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2BC8E-7CDB-4F95-9214-7B0EBCD7BC6A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0D9945-FAD0-46B7-94B6-97AEF04AEA2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2BC8E-7CDB-4F95-9214-7B0EBCD7BC6A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D9945-FAD0-46B7-94B6-97AEF04AE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2BC8E-7CDB-4F95-9214-7B0EBCD7BC6A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D9945-FAD0-46B7-94B6-97AEF04AE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B92BC8E-7CDB-4F95-9214-7B0EBCD7BC6A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80D9945-FAD0-46B7-94B6-97AEF04AEA2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2BC8E-7CDB-4F95-9214-7B0EBCD7BC6A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D9945-FAD0-46B7-94B6-97AEF04AEA2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2BC8E-7CDB-4F95-9214-7B0EBCD7BC6A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D9945-FAD0-46B7-94B6-97AEF04AEA2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D9945-FAD0-46B7-94B6-97AEF04AEA2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2BC8E-7CDB-4F95-9214-7B0EBCD7BC6A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2BC8E-7CDB-4F95-9214-7B0EBCD7BC6A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D9945-FAD0-46B7-94B6-97AEF04AEA2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2BC8E-7CDB-4F95-9214-7B0EBCD7BC6A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D9945-FAD0-46B7-94B6-97AEF04AE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B92BC8E-7CDB-4F95-9214-7B0EBCD7BC6A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80D9945-FAD0-46B7-94B6-97AEF04AEA2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2BC8E-7CDB-4F95-9214-7B0EBCD7BC6A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0D9945-FAD0-46B7-94B6-97AEF04AEA2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B92BC8E-7CDB-4F95-9214-7B0EBCD7BC6A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80D9945-FAD0-46B7-94B6-97AEF04AEA2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rate that describes how one quantity changes in relation to another quantity.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Vertical change (y)                         rise</a:t>
            </a:r>
          </a:p>
          <a:p>
            <a:pPr marL="0" indent="0">
              <a:buNone/>
            </a:pPr>
            <a:r>
              <a:rPr lang="en-US" dirty="0" smtClean="0"/>
              <a:t>                 Horizontal change (x)                      run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8-4 and 8-5 Rate </a:t>
            </a:r>
            <a:r>
              <a:rPr lang="en-US" dirty="0" smtClean="0"/>
              <a:t>of Change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752600" y="3352800"/>
            <a:ext cx="40386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qual 7"/>
          <p:cNvSpPr/>
          <p:nvPr/>
        </p:nvSpPr>
        <p:spPr>
          <a:xfrm>
            <a:off x="5910470" y="3200400"/>
            <a:ext cx="609600" cy="3048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6705600" y="3352800"/>
            <a:ext cx="838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8394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Linear relationship</a:t>
            </a:r>
            <a:r>
              <a:rPr lang="en-US" dirty="0" smtClean="0"/>
              <a:t>: a straight line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Some are proportional</a:t>
            </a:r>
          </a:p>
          <a:p>
            <a:r>
              <a:rPr lang="en-US" u="sng" dirty="0" smtClean="0"/>
              <a:t>Constant rate of change</a:t>
            </a:r>
            <a:r>
              <a:rPr lang="en-US" dirty="0" smtClean="0"/>
              <a:t>: points create a linear relationship</a:t>
            </a:r>
          </a:p>
          <a:p>
            <a:r>
              <a:rPr lang="en-US" u="sng" dirty="0" smtClean="0"/>
              <a:t>Direct Variation</a:t>
            </a:r>
            <a:r>
              <a:rPr lang="en-US" dirty="0" smtClean="0"/>
              <a:t>: has a constant ratio, always passes through the origin, and is proportional</a:t>
            </a:r>
          </a:p>
          <a:p>
            <a:pPr lvl="1"/>
            <a:r>
              <a:rPr lang="en-US" dirty="0" smtClean="0"/>
              <a:t>y = </a:t>
            </a:r>
            <a:r>
              <a:rPr lang="en-US" dirty="0" err="1" smtClean="0"/>
              <a:t>kx</a:t>
            </a:r>
            <a:r>
              <a:rPr lang="en-US" dirty="0" smtClean="0"/>
              <a:t>, where k is the constant of variation</a:t>
            </a:r>
          </a:p>
          <a:p>
            <a:endParaRPr lang="en-US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904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5502</TotalTime>
  <Words>40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Paper</vt:lpstr>
      <vt:lpstr>8-4 and 8-5 Rate of Change</vt:lpstr>
      <vt:lpstr>PowerPoint Presentation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8-4 Rate of Change</dc:title>
  <dc:creator>Joel Richman</dc:creator>
  <cp:lastModifiedBy>Joel Richman</cp:lastModifiedBy>
  <cp:revision>4</cp:revision>
  <dcterms:created xsi:type="dcterms:W3CDTF">2012-01-06T17:30:11Z</dcterms:created>
  <dcterms:modified xsi:type="dcterms:W3CDTF">2012-01-10T13:12:53Z</dcterms:modified>
</cp:coreProperties>
</file>