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423B23-A08B-42BE-AD72-6B2E7F1A686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2765F9-7FCD-4AF1-ADCE-714D247988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8-6  Slope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The ratio of the rise (vertical change) to the run (horizontal change)</a:t>
            </a:r>
          </a:p>
          <a:p>
            <a:r>
              <a:rPr lang="en-US" dirty="0" smtClean="0"/>
              <a:t>It can be:</a:t>
            </a:r>
          </a:p>
          <a:p>
            <a:pPr lvl="1"/>
            <a:r>
              <a:rPr lang="en-US" dirty="0" smtClean="0"/>
              <a:t> Positive (slanting upward), </a:t>
            </a:r>
          </a:p>
          <a:p>
            <a:pPr lvl="1"/>
            <a:r>
              <a:rPr lang="en-US" dirty="0" smtClean="0"/>
              <a:t>Negative (slanting downward), </a:t>
            </a:r>
          </a:p>
          <a:p>
            <a:pPr lvl="1"/>
            <a:r>
              <a:rPr lang="en-US" dirty="0" smtClean="0"/>
              <a:t>Zero (horizontal), </a:t>
            </a:r>
          </a:p>
          <a:p>
            <a:pPr lvl="1"/>
            <a:r>
              <a:rPr lang="en-US" dirty="0" smtClean="0"/>
              <a:t>or Undefined (vertical)</a:t>
            </a:r>
          </a:p>
          <a:p>
            <a:r>
              <a:rPr lang="en-US" dirty="0" smtClean="0"/>
              <a:t>The variable for slope 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8995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coordinates to find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 For the coordinates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(x</a:t>
            </a:r>
            <a:r>
              <a:rPr lang="en-US" sz="2000" baseline="-25000" dirty="0" smtClean="0"/>
              <a:t>1, </a:t>
            </a:r>
            <a:r>
              <a:rPr lang="en-US" dirty="0" smtClean="0"/>
              <a:t>y</a:t>
            </a:r>
            <a:r>
              <a:rPr lang="en-US" sz="2000" baseline="-25000" dirty="0"/>
              <a:t>1</a:t>
            </a:r>
            <a:r>
              <a:rPr lang="en-US" dirty="0" smtClean="0"/>
              <a:t>),</a:t>
            </a:r>
            <a:r>
              <a:rPr lang="en-US" sz="2000" dirty="0" smtClean="0"/>
              <a:t> </a:t>
            </a:r>
            <a:r>
              <a:rPr lang="en-US" dirty="0" smtClean="0"/>
              <a:t>(x</a:t>
            </a:r>
            <a:r>
              <a:rPr lang="en-US" baseline="-25000" dirty="0"/>
              <a:t>2</a:t>
            </a:r>
            <a:r>
              <a:rPr lang="en-US" dirty="0" smtClean="0"/>
              <a:t>, 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y</a:t>
            </a:r>
            <a:r>
              <a:rPr lang="en-US" baseline="-25000" dirty="0" smtClean="0"/>
              <a:t>2 </a:t>
            </a:r>
            <a:r>
              <a:rPr lang="en-US" dirty="0" smtClean="0"/>
              <a:t>- y</a:t>
            </a:r>
            <a:r>
              <a:rPr lang="en-US" baseline="-25000" dirty="0" smtClean="0"/>
              <a:t>1</a:t>
            </a:r>
          </a:p>
          <a:p>
            <a:pPr marL="6858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          </a:t>
            </a:r>
            <a:r>
              <a:rPr lang="en-US" dirty="0" smtClean="0"/>
              <a:t>x</a:t>
            </a:r>
            <a:r>
              <a:rPr lang="en-US" sz="2000" baseline="-25000" dirty="0" smtClean="0"/>
              <a:t>2</a:t>
            </a:r>
            <a:r>
              <a:rPr lang="en-US" dirty="0" smtClean="0"/>
              <a:t> – x</a:t>
            </a:r>
            <a:r>
              <a:rPr lang="en-US" sz="2000" baseline="-25000" dirty="0" smtClean="0"/>
              <a:t>1</a:t>
            </a:r>
          </a:p>
          <a:p>
            <a:pPr marL="68580" indent="0">
              <a:buNone/>
            </a:pPr>
            <a:endParaRPr lang="en-US" sz="2000" baseline="-25000" dirty="0"/>
          </a:p>
          <a:p>
            <a:pPr marL="68580" indent="0">
              <a:buNone/>
            </a:pPr>
            <a:r>
              <a:rPr lang="en-US" sz="2000" dirty="0" smtClean="0"/>
              <a:t>Example:                            14 – 7       7 </a:t>
            </a:r>
          </a:p>
          <a:p>
            <a:pPr marL="68580" indent="0">
              <a:buNone/>
            </a:pPr>
            <a:r>
              <a:rPr lang="en-US" sz="2000" dirty="0"/>
              <a:t> S(4, 7), T(9, </a:t>
            </a:r>
            <a:r>
              <a:rPr lang="en-US" sz="2000" dirty="0" smtClean="0"/>
              <a:t>14)                   9 – 4        5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62978" y="4177748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19978" y="3983935"/>
            <a:ext cx="1143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  = 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91000" y="5105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87009" y="5105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76600" y="49530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  =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5103743" y="4992757"/>
            <a:ext cx="281609" cy="228600"/>
          </a:xfrm>
          <a:prstGeom prst="mathEqual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286</TotalTime>
  <Words>99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8-6  Slope</vt:lpstr>
      <vt:lpstr>Use coordinates to find Slope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8-6  Slope</dc:title>
  <dc:creator>Joel Richman</dc:creator>
  <cp:lastModifiedBy>Joel Richman</cp:lastModifiedBy>
  <cp:revision>4</cp:revision>
  <dcterms:created xsi:type="dcterms:W3CDTF">2012-01-11T17:06:13Z</dcterms:created>
  <dcterms:modified xsi:type="dcterms:W3CDTF">2012-01-12T17:35:27Z</dcterms:modified>
</cp:coreProperties>
</file>