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4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6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6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6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8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9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8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8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C8F0C-31D8-411A-9204-E0A279B4228A}" type="datetimeFigureOut">
              <a:rPr lang="en-US" smtClean="0"/>
              <a:t>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DCA8-2DFB-4A0A-A678-70B0097D9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2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752599"/>
          </a:xfrm>
        </p:spPr>
        <p:txBody>
          <a:bodyPr/>
          <a:lstStyle/>
          <a:p>
            <a:r>
              <a:rPr lang="en-US" dirty="0" smtClean="0"/>
              <a:t>Ch. 11 </a:t>
            </a:r>
            <a:br>
              <a:rPr lang="en-US" dirty="0" smtClean="0"/>
            </a:br>
            <a:r>
              <a:rPr lang="en-US" dirty="0" smtClean="0"/>
              <a:t>starting on page 570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dirty="0" smtClean="0"/>
              <a:t>Measurement of 2- and 3- dimensional figures</a:t>
            </a:r>
          </a:p>
          <a:p>
            <a:endParaRPr lang="en-US" dirty="0" smtClean="0"/>
          </a:p>
          <a:p>
            <a:r>
              <a:rPr lang="en-US" b="1" dirty="0" smtClean="0"/>
              <a:t>Intro: Complete page 571 #1-18</a:t>
            </a:r>
          </a:p>
        </p:txBody>
      </p:sp>
    </p:spTree>
    <p:extLst>
      <p:ext uri="{BB962C8B-B14F-4D97-AF65-F5344CB8AC3E}">
        <p14:creationId xmlns:p14="http://schemas.microsoft.com/office/powerpoint/2010/main" val="21969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Parallelograms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72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Area (A) is the measurement of the amount of space a figure takes up.</a:t>
            </a:r>
          </a:p>
          <a:p>
            <a:endParaRPr lang="en-US" dirty="0"/>
          </a:p>
          <a:p>
            <a:r>
              <a:rPr lang="en-US" b="1" dirty="0" smtClean="0"/>
              <a:t>Parallelograms</a:t>
            </a:r>
          </a:p>
          <a:p>
            <a:r>
              <a:rPr lang="en-US" b="1" dirty="0" smtClean="0"/>
              <a:t>A = </a:t>
            </a:r>
            <a:r>
              <a:rPr lang="en-US" b="1" dirty="0" err="1" smtClean="0"/>
              <a:t>bh</a:t>
            </a:r>
            <a:endParaRPr lang="en-US" b="1" dirty="0" smtClean="0"/>
          </a:p>
          <a:p>
            <a:r>
              <a:rPr lang="en-US" dirty="0" smtClean="0"/>
              <a:t>Multiply the base by the height (2 measurements that are perpendicular, form right angles, 90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base (b)</a:t>
            </a: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5698435" y="1969532"/>
            <a:ext cx="2743200" cy="990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5996609" y="1969532"/>
            <a:ext cx="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62870" y="240613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Height (h)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08204" y="2807732"/>
            <a:ext cx="175591" cy="1524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9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and Assignment pg.574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P.574 #1-5 together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Assignment: </a:t>
            </a:r>
            <a:r>
              <a:rPr lang="en-US" dirty="0" err="1" smtClean="0"/>
              <a:t>pg</a:t>
            </a:r>
            <a:r>
              <a:rPr lang="en-US" dirty="0" smtClean="0"/>
              <a:t> 574-576 # 6-13, 20-23, 29,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7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11-2 Triangles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 smtClean="0"/>
              <a:t>A = ½ </a:t>
            </a:r>
            <a:r>
              <a:rPr lang="en-US" dirty="0" err="1" smtClean="0"/>
              <a:t>bh</a:t>
            </a:r>
            <a:endParaRPr lang="en-US" dirty="0" smtClean="0"/>
          </a:p>
          <a:p>
            <a:r>
              <a:rPr lang="en-US" dirty="0" smtClean="0"/>
              <a:t>Multiply the base times the height and divide by 2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OR</a:t>
            </a:r>
          </a:p>
          <a:p>
            <a:r>
              <a:rPr lang="en-US" dirty="0" smtClean="0"/>
              <a:t>Divide the base or height by 2 then multiply by the other.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 = base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>
            <a:off x="5410200" y="2067339"/>
            <a:ext cx="1828800" cy="2133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324600" y="2057400"/>
            <a:ext cx="0" cy="2133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000" y="3168134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 = height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510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= ½(b</a:t>
            </a:r>
            <a:r>
              <a:rPr lang="en-US" baseline="-25000" dirty="0" smtClean="0"/>
              <a:t>1</a:t>
            </a:r>
            <a:r>
              <a:rPr lang="en-US" dirty="0" smtClean="0"/>
              <a:t>+ b</a:t>
            </a:r>
            <a:r>
              <a:rPr lang="en-US" baseline="-25000" dirty="0" smtClean="0"/>
              <a:t>2</a:t>
            </a:r>
            <a:r>
              <a:rPr lang="en-US" dirty="0" smtClean="0"/>
              <a:t>)h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the bases (parallel sides)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multiply by the height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by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b</a:t>
            </a:r>
            <a:r>
              <a:rPr lang="en-US" baseline="-25000" dirty="0" smtClean="0"/>
              <a:t>1</a:t>
            </a:r>
            <a:r>
              <a:rPr lang="en-US" dirty="0" smtClean="0"/>
              <a:t> = base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b</a:t>
            </a:r>
            <a:r>
              <a:rPr lang="en-US" baseline="-25000" dirty="0" smtClean="0"/>
              <a:t>2</a:t>
            </a:r>
            <a:r>
              <a:rPr lang="en-US" dirty="0" smtClean="0"/>
              <a:t> = base 2</a:t>
            </a:r>
            <a:endParaRPr lang="en-US" dirty="0"/>
          </a:p>
        </p:txBody>
      </p:sp>
      <p:sp>
        <p:nvSpPr>
          <p:cNvPr id="5" name="Trapezoid 4"/>
          <p:cNvSpPr/>
          <p:nvPr/>
        </p:nvSpPr>
        <p:spPr>
          <a:xfrm>
            <a:off x="5105400" y="2133600"/>
            <a:ext cx="2971800" cy="1371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486400" y="2133600"/>
            <a:ext cx="0" cy="1371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00700" y="2588567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 = height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08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Circles- Circumference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4168"/>
            <a:ext cx="4038600" cy="4525963"/>
          </a:xfrm>
        </p:spPr>
        <p:txBody>
          <a:bodyPr/>
          <a:lstStyle/>
          <a:p>
            <a:r>
              <a:rPr lang="en-US" dirty="0" smtClean="0"/>
              <a:t>The distance around a circle</a:t>
            </a:r>
          </a:p>
          <a:p>
            <a:pPr marL="0" indent="0">
              <a:buNone/>
            </a:pPr>
            <a:r>
              <a:rPr lang="en-US" dirty="0" smtClean="0"/>
              <a:t>Pi is about 3.14</a:t>
            </a:r>
            <a:endParaRPr lang="en-US" dirty="0"/>
          </a:p>
          <a:p>
            <a:r>
              <a:rPr lang="en-US" dirty="0" smtClean="0"/>
              <a:t>Multiply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diameter by pi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0200" y="2209800"/>
            <a:ext cx="23622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5410200" y="3314700"/>
            <a:ext cx="2362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2971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diameter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591300" y="3314700"/>
            <a:ext cx="266700" cy="11049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24650" y="36253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5947</TotalTime>
  <Words>161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Ch. 11  starting on page 570</vt:lpstr>
      <vt:lpstr>Area of Parallelograms</vt:lpstr>
      <vt:lpstr>Examples and Assignment pg.574</vt:lpstr>
      <vt:lpstr>11-2 Triangles </vt:lpstr>
      <vt:lpstr>Trapezoids</vt:lpstr>
      <vt:lpstr>Circles- Circumference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11  starting on page 570</dc:title>
  <dc:creator>Joel Richman</dc:creator>
  <cp:lastModifiedBy>Joel Richman</cp:lastModifiedBy>
  <cp:revision>10</cp:revision>
  <dcterms:created xsi:type="dcterms:W3CDTF">2012-01-30T17:09:39Z</dcterms:created>
  <dcterms:modified xsi:type="dcterms:W3CDTF">2012-02-03T20:17:08Z</dcterms:modified>
</cp:coreProperties>
</file>