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586B9C-A993-4D9D-B34B-462521A07FFE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BA94A-ECC1-4EA7-AF89-B8BAF7732B6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Ch.7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Fractions, Decimals, &amp; </a:t>
            </a:r>
            <a:r>
              <a:rPr lang="en-US" dirty="0" err="1" smtClean="0"/>
              <a:t>Percents</a:t>
            </a:r>
            <a:endParaRPr lang="en-US" dirty="0" smtClean="0"/>
          </a:p>
          <a:p>
            <a:r>
              <a:rPr lang="en-US" dirty="0" smtClean="0"/>
              <a:t>Percent proportion &amp; equation</a:t>
            </a:r>
          </a:p>
          <a:p>
            <a:r>
              <a:rPr lang="en-US" dirty="0" smtClean="0"/>
              <a:t>Circle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 fractions and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Percent</a:t>
            </a:r>
            <a:r>
              <a:rPr lang="en-US" sz="2800" dirty="0" smtClean="0"/>
              <a:t>- a ratio that compares a number to 100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write a percent as a fraction:</a:t>
            </a:r>
          </a:p>
          <a:p>
            <a:pPr lvl="1"/>
            <a:r>
              <a:rPr lang="en-US" sz="2400" dirty="0" smtClean="0"/>
              <a:t>Take off the percent sign and write the number over 100</a:t>
            </a:r>
          </a:p>
          <a:p>
            <a:pPr lvl="1"/>
            <a:r>
              <a:rPr lang="en-US" sz="2400" dirty="0" smtClean="0"/>
              <a:t>Simplify the fraction</a:t>
            </a:r>
          </a:p>
          <a:p>
            <a:r>
              <a:rPr lang="en-US" sz="2800" dirty="0" smtClean="0"/>
              <a:t>To write a fraction as a percent:</a:t>
            </a:r>
          </a:p>
          <a:p>
            <a:pPr lvl="1"/>
            <a:r>
              <a:rPr lang="en-US" sz="2400" dirty="0" smtClean="0"/>
              <a:t>Try to change the denominator to 100 then multiply the numerator by the same factor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se a proportion to solve for a number over 100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ivide the numerator by the denominator to get a decimal, and move the decimal 2 places to the right.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r>
              <a:rPr lang="en-US" dirty="0" smtClean="0"/>
              <a:t> and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change a percent to a decimal: </a:t>
            </a:r>
          </a:p>
          <a:p>
            <a:pPr lvl="1"/>
            <a:r>
              <a:rPr lang="en-US" dirty="0" smtClean="0"/>
              <a:t>Divide by 100 (move the decimal 2 places left)</a:t>
            </a:r>
          </a:p>
          <a:p>
            <a:pPr lvl="1"/>
            <a:r>
              <a:rPr lang="en-US" dirty="0" smtClean="0"/>
              <a:t>Take off the percent sign</a:t>
            </a:r>
          </a:p>
          <a:p>
            <a:r>
              <a:rPr lang="en-US" dirty="0" smtClean="0"/>
              <a:t>To change a decimal to a percent:</a:t>
            </a:r>
          </a:p>
          <a:p>
            <a:pPr lvl="1"/>
            <a:r>
              <a:rPr lang="en-US" dirty="0" smtClean="0"/>
              <a:t>Multiply by 100 (move the decimal 2 places right)</a:t>
            </a:r>
          </a:p>
          <a:p>
            <a:pPr lvl="1"/>
            <a:r>
              <a:rPr lang="en-US" dirty="0" smtClean="0"/>
              <a:t>Put a percent sign on your number</a:t>
            </a:r>
          </a:p>
          <a:p>
            <a:pPr lvl="1"/>
            <a:endParaRPr lang="en-US" dirty="0"/>
          </a:p>
          <a:p>
            <a:r>
              <a:rPr lang="en-US" i="1" dirty="0" smtClean="0"/>
              <a:t>Remember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decimal is any number without a percent sign. </a:t>
            </a:r>
          </a:p>
          <a:p>
            <a:pPr lvl="1"/>
            <a:r>
              <a:rPr lang="en-US" dirty="0" smtClean="0"/>
              <a:t>You can not multiply or divide a number in percent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a  =  P</a:t>
            </a:r>
          </a:p>
          <a:p>
            <a:pPr marL="0" indent="0">
              <a:buNone/>
            </a:pPr>
            <a:r>
              <a:rPr lang="en-US" dirty="0" smtClean="0"/>
              <a:t>                           b     100</a:t>
            </a:r>
          </a:p>
          <a:p>
            <a:pPr marL="0" indent="0">
              <a:buNone/>
            </a:pPr>
            <a:r>
              <a:rPr lang="en-US" dirty="0" smtClean="0"/>
              <a:t>a = the part, b = the whole, and P = the percent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u="sng" dirty="0" smtClean="0"/>
              <a:t>a</a:t>
            </a:r>
            <a:r>
              <a:rPr lang="en-US" dirty="0" smtClean="0"/>
              <a:t>_ is _</a:t>
            </a:r>
            <a:r>
              <a:rPr lang="en-US" u="sng" dirty="0" smtClean="0"/>
              <a:t>P</a:t>
            </a:r>
            <a:r>
              <a:rPr lang="en-US" dirty="0" smtClean="0"/>
              <a:t>_% of _</a:t>
            </a:r>
            <a:r>
              <a:rPr lang="en-US" u="sng" dirty="0" smtClean="0"/>
              <a:t>b</a:t>
            </a:r>
            <a:r>
              <a:rPr lang="en-US" dirty="0" smtClean="0"/>
              <a:t>_?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Put in the values you know and use cross products to find the missing piece.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2438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24384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3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</a:t>
            </a:r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= p% • b</a:t>
            </a:r>
          </a:p>
          <a:p>
            <a:r>
              <a:rPr lang="en-US" dirty="0" smtClean="0"/>
              <a:t>Part equals percent times whole</a:t>
            </a:r>
          </a:p>
          <a:p>
            <a:r>
              <a:rPr lang="en-US" b="1" dirty="0" smtClean="0"/>
              <a:t>Write the equation and </a:t>
            </a:r>
            <a:r>
              <a:rPr lang="en-US" b="1" dirty="0" smtClean="0"/>
              <a:t>solve (change percent)</a:t>
            </a:r>
            <a:endParaRPr lang="en-US" b="1" dirty="0"/>
          </a:p>
          <a:p>
            <a:r>
              <a:rPr lang="en-US" dirty="0" smtClean="0"/>
              <a:t>6 is what percent of 30?</a:t>
            </a:r>
          </a:p>
          <a:p>
            <a:endParaRPr lang="en-US" dirty="0"/>
          </a:p>
          <a:p>
            <a:r>
              <a:rPr lang="en-US" dirty="0" smtClean="0"/>
              <a:t>What is 15% of 40?</a:t>
            </a:r>
          </a:p>
          <a:p>
            <a:endParaRPr lang="en-US" dirty="0"/>
          </a:p>
          <a:p>
            <a:r>
              <a:rPr lang="en-US" dirty="0" smtClean="0"/>
              <a:t>36 is 60% of what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find an increase or decrease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Subtract the original and the new amounts</a:t>
            </a:r>
          </a:p>
          <a:p>
            <a:pPr lvl="1"/>
            <a:r>
              <a:rPr lang="en-US" dirty="0" smtClean="0"/>
              <a:t>Divide by the original</a:t>
            </a:r>
          </a:p>
          <a:p>
            <a:pPr lvl="1"/>
            <a:r>
              <a:rPr lang="en-US" dirty="0" smtClean="0"/>
              <a:t>Multiply by 100 to change to a percent</a:t>
            </a:r>
          </a:p>
          <a:p>
            <a:pPr lvl="1"/>
            <a:r>
              <a:rPr lang="en-US" dirty="0" smtClean="0"/>
              <a:t>Label as an </a:t>
            </a:r>
            <a:r>
              <a:rPr lang="en-US" dirty="0" err="1" smtClean="0"/>
              <a:t>inc.</a:t>
            </a:r>
            <a:r>
              <a:rPr lang="en-US" dirty="0" smtClean="0"/>
              <a:t> or </a:t>
            </a:r>
            <a:r>
              <a:rPr lang="en-US" dirty="0" err="1" smtClean="0"/>
              <a:t>dec.</a:t>
            </a:r>
            <a:r>
              <a:rPr lang="en-US" dirty="0" smtClean="0"/>
              <a:t> (is the new larger or smaller than the original)</a:t>
            </a:r>
          </a:p>
          <a:p>
            <a:pPr marL="484632" indent="-457200"/>
            <a:r>
              <a:rPr lang="en-US" b="1" dirty="0" smtClean="0"/>
              <a:t>To find a new amount</a:t>
            </a:r>
          </a:p>
          <a:p>
            <a:pPr marL="850392" lvl="1" indent="-457200"/>
            <a:r>
              <a:rPr lang="en-US" dirty="0" smtClean="0"/>
              <a:t>Change the percent to a decimal </a:t>
            </a:r>
          </a:p>
          <a:p>
            <a:pPr marL="850392" lvl="1" indent="-457200"/>
            <a:r>
              <a:rPr lang="en-US" dirty="0" smtClean="0"/>
              <a:t>Multiply by the original</a:t>
            </a:r>
          </a:p>
          <a:p>
            <a:pPr marL="850392" lvl="1" indent="-457200"/>
            <a:r>
              <a:rPr lang="en-US" dirty="0" smtClean="0"/>
              <a:t>Add for an </a:t>
            </a:r>
            <a:r>
              <a:rPr lang="en-US" dirty="0" err="1" smtClean="0"/>
              <a:t>inc.</a:t>
            </a:r>
            <a:r>
              <a:rPr lang="en-US" dirty="0" smtClean="0"/>
              <a:t>(markup), or Subtract for a decrease</a:t>
            </a:r>
          </a:p>
        </p:txBody>
      </p:sp>
    </p:spTree>
    <p:extLst>
      <p:ext uri="{BB962C8B-B14F-4D97-AF65-F5344CB8AC3E}">
        <p14:creationId xmlns:p14="http://schemas.microsoft.com/office/powerpoint/2010/main" val="161410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and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Interest     I = </a:t>
            </a:r>
            <a:r>
              <a:rPr lang="en-US" dirty="0" err="1" smtClean="0"/>
              <a:t>prt</a:t>
            </a:r>
            <a:endParaRPr lang="en-US" dirty="0" smtClean="0"/>
          </a:p>
          <a:p>
            <a:r>
              <a:rPr lang="en-US" dirty="0" smtClean="0"/>
              <a:t>Amount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</a:t>
            </a:r>
            <a:r>
              <a:rPr lang="en-US" dirty="0" smtClean="0"/>
              <a:t> is equal to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r>
              <a:rPr lang="en-US" dirty="0" smtClean="0"/>
              <a:t> times the interest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</a:t>
            </a:r>
            <a:r>
              <a:rPr lang="en-US" dirty="0" smtClean="0"/>
              <a:t>(change to a decimal) times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dirty="0" smtClean="0"/>
              <a:t> (in years).</a:t>
            </a:r>
          </a:p>
          <a:p>
            <a:endParaRPr lang="en-US" dirty="0"/>
          </a:p>
          <a:p>
            <a:r>
              <a:rPr lang="en-US" dirty="0" smtClean="0"/>
              <a:t>Compound Interest     A = P(1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 Balance </a:t>
            </a:r>
            <a:r>
              <a:rPr lang="en-US" dirty="0" smtClean="0"/>
              <a:t>is equal to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r>
              <a:rPr lang="en-US" dirty="0" smtClean="0"/>
              <a:t> times the sum of 1 and the interest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</a:t>
            </a:r>
            <a:r>
              <a:rPr lang="en-US" dirty="0" smtClean="0"/>
              <a:t> (as a decimal) to the power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dirty="0" smtClean="0"/>
              <a:t> (in years).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7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Graphs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information as parts of a whole</a:t>
            </a:r>
          </a:p>
          <a:p>
            <a:endParaRPr lang="en-US" dirty="0"/>
          </a:p>
          <a:p>
            <a:r>
              <a:rPr lang="en-US" dirty="0" smtClean="0"/>
              <a:t>To find degrees multiply the percent by 360</a:t>
            </a:r>
            <a:r>
              <a:rPr lang="en-US" baseline="30000" dirty="0" smtClean="0"/>
              <a:t>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read information from a graph, multiply the percent by the total amount.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73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5968</TotalTime>
  <Words>451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Ch.7 Percents</vt:lpstr>
      <vt:lpstr>7-1 fractions and percents</vt:lpstr>
      <vt:lpstr>Percents and Decimals</vt:lpstr>
      <vt:lpstr>Percent Proportion</vt:lpstr>
      <vt:lpstr>Percent Equation</vt:lpstr>
      <vt:lpstr>Percent of change</vt:lpstr>
      <vt:lpstr>Simple and Compound Interest</vt:lpstr>
      <vt:lpstr>Circle Graphs 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Ch.7 Percents</dc:title>
  <dc:creator>Joel Richman</dc:creator>
  <cp:lastModifiedBy>Joel Richman</cp:lastModifiedBy>
  <cp:revision>9</cp:revision>
  <dcterms:created xsi:type="dcterms:W3CDTF">2011-12-02T17:20:50Z</dcterms:created>
  <dcterms:modified xsi:type="dcterms:W3CDTF">2012-12-11T17:25:53Z</dcterms:modified>
</cp:coreProperties>
</file>