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8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9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8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0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0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8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5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6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6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1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BF26-D732-4A53-8264-BF9A8936A395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FA41-DD5F-433D-BC67-0105221DB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7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Ch.9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 Simple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Outcome-</a:t>
            </a:r>
            <a:r>
              <a:rPr lang="en-US" dirty="0" smtClean="0"/>
              <a:t> any one of the possible results of an action</a:t>
            </a:r>
          </a:p>
          <a:p>
            <a:r>
              <a:rPr lang="en-US" b="1" dirty="0" smtClean="0"/>
              <a:t>Simple Event-</a:t>
            </a:r>
            <a:r>
              <a:rPr lang="en-US" dirty="0" smtClean="0"/>
              <a:t> one outcome or a collection of outcomes</a:t>
            </a:r>
          </a:p>
          <a:p>
            <a:r>
              <a:rPr lang="en-US" b="1" dirty="0" smtClean="0"/>
              <a:t>Probability-</a:t>
            </a:r>
            <a:r>
              <a:rPr lang="en-US" dirty="0" smtClean="0"/>
              <a:t> the chance of that event happening  </a:t>
            </a:r>
            <a:r>
              <a:rPr lang="en-US" b="1" dirty="0" smtClean="0"/>
              <a:t>P(A) = favorable/total outcomes</a:t>
            </a:r>
          </a:p>
          <a:p>
            <a:r>
              <a:rPr lang="en-US" b="1" dirty="0" smtClean="0"/>
              <a:t>Random-</a:t>
            </a:r>
            <a:r>
              <a:rPr lang="en-US" dirty="0" smtClean="0"/>
              <a:t> each outcome occurs by chance</a:t>
            </a:r>
          </a:p>
          <a:p>
            <a:r>
              <a:rPr lang="en-US" b="1" dirty="0" smtClean="0"/>
              <a:t>Complementary Events-</a:t>
            </a:r>
            <a:r>
              <a:rPr lang="en-US" dirty="0" smtClean="0"/>
              <a:t> Either one event or another must occur. </a:t>
            </a:r>
            <a:r>
              <a:rPr lang="en-US" b="1" dirty="0" smtClean="0"/>
              <a:t>P(A) + P(not A) =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78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9-2 Sample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Sample Space-</a:t>
            </a:r>
            <a:r>
              <a:rPr lang="en-US" dirty="0" smtClean="0"/>
              <a:t> the set of all possible outcomes in a probability experiment. Can use a table, list, or a…</a:t>
            </a:r>
          </a:p>
          <a:p>
            <a:r>
              <a:rPr lang="en-US" b="1" dirty="0" smtClean="0"/>
              <a:t>Tree Diagram-</a:t>
            </a:r>
            <a:r>
              <a:rPr lang="en-US" dirty="0" smtClean="0"/>
              <a:t> can be used to find the sample space, a branch for each option.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04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9-3 Counting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Fundamental Counting Principle</a:t>
            </a:r>
          </a:p>
          <a:p>
            <a:pPr marL="0" indent="0">
              <a:buNone/>
            </a:pPr>
            <a:r>
              <a:rPr lang="en-US" b="1" dirty="0" smtClean="0"/>
              <a:t>   - </a:t>
            </a:r>
            <a:r>
              <a:rPr lang="en-US" dirty="0" smtClean="0"/>
              <a:t>Used to find the number of possible   outcomes in a sample space.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If event M has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smtClean="0"/>
              <a:t> possible outcomes and event N has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possible outcomes, then event M followed by N has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smtClean="0"/>
              <a:t> x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/>
              <a:t> possible 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9-4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arrangement, or listing, of objects in which order is important.</a:t>
            </a:r>
          </a:p>
          <a:p>
            <a:r>
              <a:rPr lang="en-US" dirty="0" smtClean="0"/>
              <a:t>Place or </a:t>
            </a:r>
            <a:r>
              <a:rPr lang="en-US" dirty="0" err="1" smtClean="0"/>
              <a:t>postion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Factorial    </a:t>
            </a:r>
            <a:r>
              <a:rPr lang="en-US" dirty="0" smtClean="0"/>
              <a:t> 4! = 4 x 3 x 2 x 1= 24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  8 x 7 x 6 =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044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9-5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arrangement, or listing, of objects in which </a:t>
            </a:r>
            <a:r>
              <a:rPr lang="en-US" b="1" dirty="0" smtClean="0"/>
              <a:t>order is not important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Groupings</a:t>
            </a:r>
          </a:p>
          <a:p>
            <a:endParaRPr lang="en-US" dirty="0"/>
          </a:p>
          <a:p>
            <a:r>
              <a:rPr lang="en-US" dirty="0" smtClean="0"/>
              <a:t>Remember to divide by a permutation of the set size.</a:t>
            </a:r>
          </a:p>
          <a:p>
            <a:r>
              <a:rPr lang="en-US" dirty="0" smtClean="0"/>
              <a:t> Example:  </a:t>
            </a:r>
            <a:r>
              <a:rPr lang="en-US" u="sng" dirty="0" smtClean="0"/>
              <a:t>9 x 8 x 7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3 x 2 x 1</a:t>
            </a:r>
          </a:p>
        </p:txBody>
      </p:sp>
    </p:spTree>
    <p:extLst>
      <p:ext uri="{BB962C8B-B14F-4D97-AF65-F5344CB8AC3E}">
        <p14:creationId xmlns:p14="http://schemas.microsoft.com/office/powerpoint/2010/main" val="90969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Theoretical Probability </a:t>
            </a:r>
            <a:r>
              <a:rPr lang="en-US" dirty="0" smtClean="0"/>
              <a:t>– What could happen, knowing what can happen.</a:t>
            </a:r>
          </a:p>
          <a:p>
            <a:endParaRPr lang="en-US" dirty="0"/>
          </a:p>
          <a:p>
            <a:r>
              <a:rPr lang="en-US" b="1" dirty="0" smtClean="0"/>
              <a:t>Experimental Probability </a:t>
            </a:r>
            <a:r>
              <a:rPr lang="en-US" dirty="0" smtClean="0"/>
              <a:t>– What actually happened, repeated trials.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2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9-8 Compound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Compound Event – </a:t>
            </a:r>
            <a:r>
              <a:rPr lang="en-US" dirty="0" smtClean="0"/>
              <a:t>2 or more events, multiply the probabilities.</a:t>
            </a:r>
            <a:endParaRPr lang="en-US" b="1" dirty="0"/>
          </a:p>
          <a:p>
            <a:r>
              <a:rPr lang="en-US" b="1" dirty="0" smtClean="0"/>
              <a:t>Independent Events – </a:t>
            </a:r>
            <a:r>
              <a:rPr lang="en-US" dirty="0" smtClean="0"/>
              <a:t>The first event does not change the likelihood of the second event.</a:t>
            </a:r>
            <a:endParaRPr lang="en-US" b="1" dirty="0"/>
          </a:p>
          <a:p>
            <a:r>
              <a:rPr lang="en-US" b="1" dirty="0" smtClean="0"/>
              <a:t>Dependent Events – </a:t>
            </a:r>
            <a:r>
              <a:rPr lang="en-US" dirty="0" smtClean="0"/>
              <a:t>The first event changes what could happen next.</a:t>
            </a:r>
            <a:endParaRPr lang="en-US" b="1" dirty="0"/>
          </a:p>
          <a:p>
            <a:r>
              <a:rPr lang="en-US" b="1" dirty="0" smtClean="0"/>
              <a:t>Disjoint Events – </a:t>
            </a:r>
            <a:r>
              <a:rPr lang="en-US" dirty="0" smtClean="0"/>
              <a:t>Events that can not occur at the same time. </a:t>
            </a:r>
            <a:r>
              <a:rPr lang="en-US" smtClean="0"/>
              <a:t>ADD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138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12789</TotalTime>
  <Words>317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Ch.9 Probability</vt:lpstr>
      <vt:lpstr>9-1 Simple Events</vt:lpstr>
      <vt:lpstr>9-2 Sample Spaces</vt:lpstr>
      <vt:lpstr>9-3 Counting Principle</vt:lpstr>
      <vt:lpstr>9-4 Permutations</vt:lpstr>
      <vt:lpstr>9-5 Combinations</vt:lpstr>
      <vt:lpstr>9-7</vt:lpstr>
      <vt:lpstr>9-8 Compound Events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Ch.9 Probability</dc:title>
  <dc:creator>Joel Richman</dc:creator>
  <cp:lastModifiedBy>Joel Richman</cp:lastModifiedBy>
  <cp:revision>11</cp:revision>
  <dcterms:created xsi:type="dcterms:W3CDTF">2013-01-30T13:37:17Z</dcterms:created>
  <dcterms:modified xsi:type="dcterms:W3CDTF">2013-02-14T17:06:36Z</dcterms:modified>
</cp:coreProperties>
</file>