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2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9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2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4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2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7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8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1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E7F2E-56DB-42BB-9346-689FC5749A71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551A-0769-4BE1-8969-3942AB9B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10 </a:t>
            </a:r>
            <a:br>
              <a:rPr lang="en-US" dirty="0" smtClean="0"/>
            </a:br>
            <a:r>
              <a:rPr lang="en-US" dirty="0" smtClean="0"/>
              <a:t>Real Numbers and Right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Starting on page 532</a:t>
            </a:r>
          </a:p>
          <a:p>
            <a:r>
              <a:rPr lang="en-US" dirty="0" smtClean="0"/>
              <a:t>Intro: Complete page 533 #1-20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10-1 Squares and Square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Square Root</a:t>
            </a:r>
            <a:r>
              <a:rPr lang="en-US" dirty="0" smtClean="0"/>
              <a:t> of a number is one of its two equal factors.    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If </a:t>
            </a:r>
            <a:r>
              <a:rPr lang="en-US" b="1" dirty="0" smtClean="0"/>
              <a:t>x</a:t>
            </a:r>
            <a:r>
              <a:rPr lang="en-US" b="1" baseline="30000" dirty="0" smtClean="0"/>
              <a:t>2</a:t>
            </a:r>
            <a:r>
              <a:rPr lang="en-US" b="1" dirty="0" smtClean="0"/>
              <a:t> = y</a:t>
            </a:r>
            <a:r>
              <a:rPr lang="en-US" dirty="0" smtClean="0"/>
              <a:t>, then x is a square root of y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radical sign</a:t>
            </a:r>
            <a:r>
              <a:rPr lang="en-US" dirty="0" smtClean="0"/>
              <a:t>            is used to indicate a positive (principal) square root.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49  = 7        -   49  =  -7            49  =    7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-25  =  has no real-number square root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78633" y="3929063"/>
            <a:ext cx="6507956" cy="1971675"/>
            <a:chOff x="478633" y="3929063"/>
            <a:chExt cx="6507956" cy="1971675"/>
          </a:xfrm>
        </p:grpSpPr>
        <p:sp>
          <p:nvSpPr>
            <p:cNvPr id="4" name="SMARTInkAnnotation0"/>
            <p:cNvSpPr/>
            <p:nvPr/>
          </p:nvSpPr>
          <p:spPr>
            <a:xfrm>
              <a:off x="478633" y="5622131"/>
              <a:ext cx="750093" cy="278607"/>
            </a:xfrm>
            <a:custGeom>
              <a:avLst/>
              <a:gdLst/>
              <a:ahLst/>
              <a:cxnLst/>
              <a:rect l="0" t="0" r="0" b="0"/>
              <a:pathLst>
                <a:path w="750093" h="278607">
                  <a:moveTo>
                    <a:pt x="7142" y="121444"/>
                  </a:moveTo>
                  <a:lnTo>
                    <a:pt x="0" y="121444"/>
                  </a:lnTo>
                  <a:lnTo>
                    <a:pt x="6848" y="128294"/>
                  </a:lnTo>
                  <a:lnTo>
                    <a:pt x="29030" y="128587"/>
                  </a:lnTo>
                  <a:lnTo>
                    <a:pt x="39118" y="128588"/>
                  </a:lnTo>
                  <a:lnTo>
                    <a:pt x="41159" y="127794"/>
                  </a:lnTo>
                  <a:lnTo>
                    <a:pt x="47825" y="123678"/>
                  </a:lnTo>
                  <a:lnTo>
                    <a:pt x="52475" y="122437"/>
                  </a:lnTo>
                  <a:lnTo>
                    <a:pt x="63348" y="121738"/>
                  </a:lnTo>
                  <a:lnTo>
                    <a:pt x="66838" y="122433"/>
                  </a:lnTo>
                  <a:lnTo>
                    <a:pt x="78141" y="127137"/>
                  </a:lnTo>
                  <a:lnTo>
                    <a:pt x="85519" y="128397"/>
                  </a:lnTo>
                  <a:lnTo>
                    <a:pt x="95535" y="128563"/>
                  </a:lnTo>
                  <a:lnTo>
                    <a:pt x="97027" y="129365"/>
                  </a:lnTo>
                  <a:lnTo>
                    <a:pt x="98021" y="130693"/>
                  </a:lnTo>
                  <a:lnTo>
                    <a:pt x="98684" y="132372"/>
                  </a:lnTo>
                  <a:lnTo>
                    <a:pt x="99920" y="133492"/>
                  </a:lnTo>
                  <a:lnTo>
                    <a:pt x="101538" y="134239"/>
                  </a:lnTo>
                  <a:lnTo>
                    <a:pt x="107152" y="135730"/>
                  </a:lnTo>
                  <a:lnTo>
                    <a:pt x="107154" y="135732"/>
                  </a:lnTo>
                  <a:lnTo>
                    <a:pt x="107154" y="141882"/>
                  </a:lnTo>
                  <a:lnTo>
                    <a:pt x="110947" y="146373"/>
                  </a:lnTo>
                  <a:lnTo>
                    <a:pt x="111270" y="148382"/>
                  </a:lnTo>
                  <a:lnTo>
                    <a:pt x="110692" y="150515"/>
                  </a:lnTo>
                  <a:lnTo>
                    <a:pt x="109513" y="152730"/>
                  </a:lnTo>
                  <a:lnTo>
                    <a:pt x="108203" y="157310"/>
                  </a:lnTo>
                  <a:lnTo>
                    <a:pt x="107465" y="164350"/>
                  </a:lnTo>
                  <a:lnTo>
                    <a:pt x="107361" y="166716"/>
                  </a:lnTo>
                  <a:lnTo>
                    <a:pt x="108086" y="169088"/>
                  </a:lnTo>
                  <a:lnTo>
                    <a:pt x="112105" y="176218"/>
                  </a:lnTo>
                  <a:lnTo>
                    <a:pt x="114442" y="183358"/>
                  </a:lnTo>
                  <a:lnTo>
                    <a:pt x="117802" y="188119"/>
                  </a:lnTo>
                  <a:lnTo>
                    <a:pt x="119015" y="191294"/>
                  </a:lnTo>
                  <a:lnTo>
                    <a:pt x="120363" y="199055"/>
                  </a:lnTo>
                  <a:lnTo>
                    <a:pt x="120962" y="205680"/>
                  </a:lnTo>
                  <a:lnTo>
                    <a:pt x="121229" y="212063"/>
                  </a:lnTo>
                  <a:lnTo>
                    <a:pt x="121347" y="220191"/>
                  </a:lnTo>
                  <a:lnTo>
                    <a:pt x="122173" y="223789"/>
                  </a:lnTo>
                  <a:lnTo>
                    <a:pt x="126333" y="232642"/>
                  </a:lnTo>
                  <a:lnTo>
                    <a:pt x="127918" y="240293"/>
                  </a:lnTo>
                  <a:lnTo>
                    <a:pt x="128388" y="247587"/>
                  </a:lnTo>
                  <a:lnTo>
                    <a:pt x="128527" y="254775"/>
                  </a:lnTo>
                  <a:lnTo>
                    <a:pt x="128578" y="262906"/>
                  </a:lnTo>
                  <a:lnTo>
                    <a:pt x="129374" y="263376"/>
                  </a:lnTo>
                  <a:lnTo>
                    <a:pt x="135642" y="264308"/>
                  </a:lnTo>
                  <a:lnTo>
                    <a:pt x="128878" y="257469"/>
                  </a:lnTo>
                  <a:lnTo>
                    <a:pt x="128672" y="253470"/>
                  </a:lnTo>
                  <a:lnTo>
                    <a:pt x="129437" y="252323"/>
                  </a:lnTo>
                  <a:lnTo>
                    <a:pt x="130741" y="251560"/>
                  </a:lnTo>
                  <a:lnTo>
                    <a:pt x="134744" y="250333"/>
                  </a:lnTo>
                  <a:lnTo>
                    <a:pt x="135073" y="249439"/>
                  </a:lnTo>
                  <a:lnTo>
                    <a:pt x="135535" y="245975"/>
                  </a:lnTo>
                  <a:lnTo>
                    <a:pt x="135643" y="247699"/>
                  </a:lnTo>
                  <a:lnTo>
                    <a:pt x="135672" y="247683"/>
                  </a:lnTo>
                  <a:lnTo>
                    <a:pt x="135712" y="245455"/>
                  </a:lnTo>
                  <a:lnTo>
                    <a:pt x="135729" y="250032"/>
                  </a:lnTo>
                  <a:lnTo>
                    <a:pt x="131937" y="246239"/>
                  </a:lnTo>
                  <a:lnTo>
                    <a:pt x="130820" y="245915"/>
                  </a:lnTo>
                  <a:lnTo>
                    <a:pt x="130075" y="246494"/>
                  </a:lnTo>
                  <a:lnTo>
                    <a:pt x="128673" y="249824"/>
                  </a:lnTo>
                  <a:lnTo>
                    <a:pt x="135727" y="250032"/>
                  </a:lnTo>
                  <a:lnTo>
                    <a:pt x="135729" y="245915"/>
                  </a:lnTo>
                  <a:lnTo>
                    <a:pt x="135729" y="264319"/>
                  </a:lnTo>
                  <a:lnTo>
                    <a:pt x="139522" y="264319"/>
                  </a:lnTo>
                  <a:lnTo>
                    <a:pt x="140639" y="265112"/>
                  </a:lnTo>
                  <a:lnTo>
                    <a:pt x="141384" y="266436"/>
                  </a:lnTo>
                  <a:lnTo>
                    <a:pt x="142871" y="271455"/>
                  </a:lnTo>
                  <a:lnTo>
                    <a:pt x="142873" y="278598"/>
                  </a:lnTo>
                  <a:lnTo>
                    <a:pt x="142873" y="274489"/>
                  </a:lnTo>
                  <a:lnTo>
                    <a:pt x="142873" y="276247"/>
                  </a:lnTo>
                  <a:lnTo>
                    <a:pt x="142873" y="274025"/>
                  </a:lnTo>
                  <a:lnTo>
                    <a:pt x="142873" y="278606"/>
                  </a:lnTo>
                  <a:lnTo>
                    <a:pt x="142873" y="260823"/>
                  </a:lnTo>
                  <a:lnTo>
                    <a:pt x="143667" y="259606"/>
                  </a:lnTo>
                  <a:lnTo>
                    <a:pt x="144990" y="258796"/>
                  </a:lnTo>
                  <a:lnTo>
                    <a:pt x="146665" y="258256"/>
                  </a:lnTo>
                  <a:lnTo>
                    <a:pt x="147783" y="257102"/>
                  </a:lnTo>
                  <a:lnTo>
                    <a:pt x="148527" y="255539"/>
                  </a:lnTo>
                  <a:lnTo>
                    <a:pt x="149355" y="251685"/>
                  </a:lnTo>
                  <a:lnTo>
                    <a:pt x="149930" y="244203"/>
                  </a:lnTo>
                  <a:lnTo>
                    <a:pt x="150000" y="237444"/>
                  </a:lnTo>
                  <a:lnTo>
                    <a:pt x="150017" y="211923"/>
                  </a:lnTo>
                  <a:lnTo>
                    <a:pt x="150810" y="209544"/>
                  </a:lnTo>
                  <a:lnTo>
                    <a:pt x="153809" y="204785"/>
                  </a:lnTo>
                  <a:lnTo>
                    <a:pt x="155671" y="197908"/>
                  </a:lnTo>
                  <a:lnTo>
                    <a:pt x="156499" y="190352"/>
                  </a:lnTo>
                  <a:lnTo>
                    <a:pt x="156866" y="184349"/>
                  </a:lnTo>
                  <a:lnTo>
                    <a:pt x="157074" y="176507"/>
                  </a:lnTo>
                  <a:lnTo>
                    <a:pt x="157160" y="127287"/>
                  </a:lnTo>
                  <a:lnTo>
                    <a:pt x="159277" y="119807"/>
                  </a:lnTo>
                  <a:lnTo>
                    <a:pt x="162070" y="111985"/>
                  </a:lnTo>
                  <a:lnTo>
                    <a:pt x="163311" y="105862"/>
                  </a:lnTo>
                  <a:lnTo>
                    <a:pt x="164010" y="97954"/>
                  </a:lnTo>
                  <a:lnTo>
                    <a:pt x="164217" y="90583"/>
                  </a:lnTo>
                  <a:lnTo>
                    <a:pt x="164304" y="51123"/>
                  </a:lnTo>
                  <a:lnTo>
                    <a:pt x="170455" y="43954"/>
                  </a:lnTo>
                  <a:lnTo>
                    <a:pt x="171007" y="41231"/>
                  </a:lnTo>
                  <a:lnTo>
                    <a:pt x="171422" y="36042"/>
                  </a:lnTo>
                  <a:lnTo>
                    <a:pt x="164598" y="28878"/>
                  </a:lnTo>
                  <a:lnTo>
                    <a:pt x="171363" y="21521"/>
                  </a:lnTo>
                  <a:lnTo>
                    <a:pt x="177591" y="21439"/>
                  </a:lnTo>
                  <a:lnTo>
                    <a:pt x="177925" y="20643"/>
                  </a:lnTo>
                  <a:lnTo>
                    <a:pt x="178296" y="17642"/>
                  </a:lnTo>
                  <a:lnTo>
                    <a:pt x="177601" y="16524"/>
                  </a:lnTo>
                  <a:lnTo>
                    <a:pt x="176343" y="15778"/>
                  </a:lnTo>
                  <a:lnTo>
                    <a:pt x="171533" y="14313"/>
                  </a:lnTo>
                  <a:lnTo>
                    <a:pt x="365307" y="14288"/>
                  </a:lnTo>
                  <a:lnTo>
                    <a:pt x="372966" y="12171"/>
                  </a:lnTo>
                  <a:lnTo>
                    <a:pt x="377231" y="10496"/>
                  </a:lnTo>
                  <a:lnTo>
                    <a:pt x="399598" y="7806"/>
                  </a:lnTo>
                  <a:lnTo>
                    <a:pt x="417539" y="7275"/>
                  </a:lnTo>
                  <a:lnTo>
                    <a:pt x="561971" y="7144"/>
                  </a:lnTo>
                  <a:lnTo>
                    <a:pt x="580052" y="3352"/>
                  </a:lnTo>
                  <a:lnTo>
                    <a:pt x="601792" y="662"/>
                  </a:lnTo>
                  <a:lnTo>
                    <a:pt x="621374" y="131"/>
                  </a:lnTo>
                  <a:lnTo>
                    <a:pt x="750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992982" y="5022056"/>
              <a:ext cx="678657" cy="350045"/>
            </a:xfrm>
            <a:custGeom>
              <a:avLst/>
              <a:gdLst/>
              <a:ahLst/>
              <a:cxnLst/>
              <a:rect l="0" t="0" r="0" b="0"/>
              <a:pathLst>
                <a:path w="678657" h="350045">
                  <a:moveTo>
                    <a:pt x="7143" y="142875"/>
                  </a:moveTo>
                  <a:lnTo>
                    <a:pt x="0" y="142875"/>
                  </a:lnTo>
                  <a:lnTo>
                    <a:pt x="3792" y="142875"/>
                  </a:lnTo>
                  <a:lnTo>
                    <a:pt x="4909" y="143669"/>
                  </a:lnTo>
                  <a:lnTo>
                    <a:pt x="5654" y="144992"/>
                  </a:lnTo>
                  <a:lnTo>
                    <a:pt x="7117" y="149931"/>
                  </a:lnTo>
                  <a:lnTo>
                    <a:pt x="10928" y="153785"/>
                  </a:lnTo>
                  <a:lnTo>
                    <a:pt x="12841" y="154911"/>
                  </a:lnTo>
                  <a:lnTo>
                    <a:pt x="17084" y="156162"/>
                  </a:lnTo>
                  <a:lnTo>
                    <a:pt x="23935" y="156866"/>
                  </a:lnTo>
                  <a:lnTo>
                    <a:pt x="26275" y="157759"/>
                  </a:lnTo>
                  <a:lnTo>
                    <a:pt x="33361" y="162013"/>
                  </a:lnTo>
                  <a:lnTo>
                    <a:pt x="41454" y="164004"/>
                  </a:lnTo>
                  <a:lnTo>
                    <a:pt x="61970" y="164301"/>
                  </a:lnTo>
                  <a:lnTo>
                    <a:pt x="84702" y="164307"/>
                  </a:lnTo>
                  <a:lnTo>
                    <a:pt x="81629" y="164307"/>
                  </a:lnTo>
                  <a:lnTo>
                    <a:pt x="80613" y="165100"/>
                  </a:lnTo>
                  <a:lnTo>
                    <a:pt x="79935" y="166423"/>
                  </a:lnTo>
                  <a:lnTo>
                    <a:pt x="79484" y="168099"/>
                  </a:lnTo>
                  <a:lnTo>
                    <a:pt x="79183" y="168422"/>
                  </a:lnTo>
                  <a:lnTo>
                    <a:pt x="78982" y="167844"/>
                  </a:lnTo>
                  <a:lnTo>
                    <a:pt x="78660" y="165005"/>
                  </a:lnTo>
                  <a:lnTo>
                    <a:pt x="82396" y="168306"/>
                  </a:lnTo>
                  <a:lnTo>
                    <a:pt x="83506" y="168560"/>
                  </a:lnTo>
                  <a:lnTo>
                    <a:pt x="84245" y="167936"/>
                  </a:lnTo>
                  <a:lnTo>
                    <a:pt x="84738" y="166727"/>
                  </a:lnTo>
                  <a:lnTo>
                    <a:pt x="85067" y="166714"/>
                  </a:lnTo>
                  <a:lnTo>
                    <a:pt x="85286" y="167499"/>
                  </a:lnTo>
                  <a:lnTo>
                    <a:pt x="85432" y="168816"/>
                  </a:lnTo>
                  <a:lnTo>
                    <a:pt x="85529" y="168900"/>
                  </a:lnTo>
                  <a:lnTo>
                    <a:pt x="85716" y="164532"/>
                  </a:lnTo>
                  <a:lnTo>
                    <a:pt x="85724" y="171449"/>
                  </a:lnTo>
                  <a:lnTo>
                    <a:pt x="89517" y="175242"/>
                  </a:lnTo>
                  <a:lnTo>
                    <a:pt x="89840" y="177153"/>
                  </a:lnTo>
                  <a:lnTo>
                    <a:pt x="89262" y="179221"/>
                  </a:lnTo>
                  <a:lnTo>
                    <a:pt x="86423" y="184450"/>
                  </a:lnTo>
                  <a:lnTo>
                    <a:pt x="90772" y="195303"/>
                  </a:lnTo>
                  <a:lnTo>
                    <a:pt x="91936" y="197926"/>
                  </a:lnTo>
                  <a:lnTo>
                    <a:pt x="92592" y="203196"/>
                  </a:lnTo>
                  <a:lnTo>
                    <a:pt x="92786" y="209784"/>
                  </a:lnTo>
                  <a:lnTo>
                    <a:pt x="96636" y="220556"/>
                  </a:lnTo>
                  <a:lnTo>
                    <a:pt x="99011" y="230009"/>
                  </a:lnTo>
                  <a:lnTo>
                    <a:pt x="99567" y="237428"/>
                  </a:lnTo>
                  <a:lnTo>
                    <a:pt x="99814" y="245224"/>
                  </a:lnTo>
                  <a:lnTo>
                    <a:pt x="99924" y="251335"/>
                  </a:lnTo>
                  <a:lnTo>
                    <a:pt x="100747" y="254075"/>
                  </a:lnTo>
                  <a:lnTo>
                    <a:pt x="104904" y="262518"/>
                  </a:lnTo>
                  <a:lnTo>
                    <a:pt x="106155" y="270398"/>
                  </a:lnTo>
                  <a:lnTo>
                    <a:pt x="107282" y="273928"/>
                  </a:lnTo>
                  <a:lnTo>
                    <a:pt x="111867" y="282688"/>
                  </a:lnTo>
                  <a:lnTo>
                    <a:pt x="113218" y="287828"/>
                  </a:lnTo>
                  <a:lnTo>
                    <a:pt x="114086" y="297596"/>
                  </a:lnTo>
                  <a:lnTo>
                    <a:pt x="114204" y="302392"/>
                  </a:lnTo>
                  <a:lnTo>
                    <a:pt x="115030" y="304782"/>
                  </a:lnTo>
                  <a:lnTo>
                    <a:pt x="119190" y="311939"/>
                  </a:lnTo>
                  <a:lnTo>
                    <a:pt x="120442" y="316705"/>
                  </a:lnTo>
                  <a:lnTo>
                    <a:pt x="121355" y="327201"/>
                  </a:lnTo>
                  <a:lnTo>
                    <a:pt x="121417" y="328195"/>
                  </a:lnTo>
                  <a:lnTo>
                    <a:pt x="127591" y="334727"/>
                  </a:lnTo>
                  <a:lnTo>
                    <a:pt x="128717" y="335070"/>
                  </a:lnTo>
                  <a:lnTo>
                    <a:pt x="132084" y="335451"/>
                  </a:lnTo>
                  <a:lnTo>
                    <a:pt x="133300" y="336347"/>
                  </a:lnTo>
                  <a:lnTo>
                    <a:pt x="134110" y="337737"/>
                  </a:lnTo>
                  <a:lnTo>
                    <a:pt x="134650" y="339458"/>
                  </a:lnTo>
                  <a:lnTo>
                    <a:pt x="135010" y="339812"/>
                  </a:lnTo>
                  <a:lnTo>
                    <a:pt x="135250" y="339254"/>
                  </a:lnTo>
                  <a:lnTo>
                    <a:pt x="135410" y="338089"/>
                  </a:lnTo>
                  <a:lnTo>
                    <a:pt x="135517" y="338104"/>
                  </a:lnTo>
                  <a:lnTo>
                    <a:pt x="135728" y="342831"/>
                  </a:lnTo>
                  <a:lnTo>
                    <a:pt x="142873" y="342900"/>
                  </a:lnTo>
                  <a:lnTo>
                    <a:pt x="139082" y="342900"/>
                  </a:lnTo>
                  <a:lnTo>
                    <a:pt x="137965" y="343694"/>
                  </a:lnTo>
                  <a:lnTo>
                    <a:pt x="137220" y="345017"/>
                  </a:lnTo>
                  <a:lnTo>
                    <a:pt x="135818" y="349750"/>
                  </a:lnTo>
                  <a:lnTo>
                    <a:pt x="142874" y="350044"/>
                  </a:lnTo>
                  <a:lnTo>
                    <a:pt x="142874" y="329632"/>
                  </a:lnTo>
                  <a:lnTo>
                    <a:pt x="147784" y="323111"/>
                  </a:lnTo>
                  <a:lnTo>
                    <a:pt x="149025" y="318759"/>
                  </a:lnTo>
                  <a:lnTo>
                    <a:pt x="149822" y="309498"/>
                  </a:lnTo>
                  <a:lnTo>
                    <a:pt x="149979" y="300025"/>
                  </a:lnTo>
                  <a:lnTo>
                    <a:pt x="150016" y="283368"/>
                  </a:lnTo>
                  <a:lnTo>
                    <a:pt x="150810" y="280987"/>
                  </a:lnTo>
                  <a:lnTo>
                    <a:pt x="154927" y="273844"/>
                  </a:lnTo>
                  <a:lnTo>
                    <a:pt x="156168" y="269082"/>
                  </a:lnTo>
                  <a:lnTo>
                    <a:pt x="156965" y="259556"/>
                  </a:lnTo>
                  <a:lnTo>
                    <a:pt x="157104" y="251619"/>
                  </a:lnTo>
                  <a:lnTo>
                    <a:pt x="157136" y="243858"/>
                  </a:lnTo>
                  <a:lnTo>
                    <a:pt x="157938" y="240360"/>
                  </a:lnTo>
                  <a:lnTo>
                    <a:pt x="162066" y="231644"/>
                  </a:lnTo>
                  <a:lnTo>
                    <a:pt x="163310" y="226514"/>
                  </a:lnTo>
                  <a:lnTo>
                    <a:pt x="163863" y="219470"/>
                  </a:lnTo>
                  <a:lnTo>
                    <a:pt x="164174" y="208697"/>
                  </a:lnTo>
                  <a:lnTo>
                    <a:pt x="164218" y="205806"/>
                  </a:lnTo>
                  <a:lnTo>
                    <a:pt x="165041" y="203086"/>
                  </a:lnTo>
                  <a:lnTo>
                    <a:pt x="169198" y="194670"/>
                  </a:lnTo>
                  <a:lnTo>
                    <a:pt x="170449" y="186797"/>
                  </a:lnTo>
                  <a:lnTo>
                    <a:pt x="171153" y="177232"/>
                  </a:lnTo>
                  <a:lnTo>
                    <a:pt x="173434" y="169787"/>
                  </a:lnTo>
                  <a:lnTo>
                    <a:pt x="176300" y="161980"/>
                  </a:lnTo>
                  <a:lnTo>
                    <a:pt x="177914" y="152328"/>
                  </a:lnTo>
                  <a:lnTo>
                    <a:pt x="178291" y="144166"/>
                  </a:lnTo>
                  <a:lnTo>
                    <a:pt x="178503" y="134438"/>
                  </a:lnTo>
                  <a:lnTo>
                    <a:pt x="178566" y="122736"/>
                  </a:lnTo>
                  <a:lnTo>
                    <a:pt x="179369" y="119130"/>
                  </a:lnTo>
                  <a:lnTo>
                    <a:pt x="183497" y="109470"/>
                  </a:lnTo>
                  <a:lnTo>
                    <a:pt x="184741" y="101305"/>
                  </a:lnTo>
                  <a:lnTo>
                    <a:pt x="185442" y="91576"/>
                  </a:lnTo>
                  <a:lnTo>
                    <a:pt x="185649" y="83666"/>
                  </a:lnTo>
                  <a:lnTo>
                    <a:pt x="185736" y="40508"/>
                  </a:lnTo>
                  <a:lnTo>
                    <a:pt x="186530" y="38912"/>
                  </a:lnTo>
                  <a:lnTo>
                    <a:pt x="187853" y="37848"/>
                  </a:lnTo>
                  <a:lnTo>
                    <a:pt x="189529" y="37138"/>
                  </a:lnTo>
                  <a:lnTo>
                    <a:pt x="190646" y="35871"/>
                  </a:lnTo>
                  <a:lnTo>
                    <a:pt x="191391" y="34233"/>
                  </a:lnTo>
                  <a:lnTo>
                    <a:pt x="192586" y="29693"/>
                  </a:lnTo>
                  <a:lnTo>
                    <a:pt x="192877" y="19459"/>
                  </a:lnTo>
                  <a:lnTo>
                    <a:pt x="192878" y="17734"/>
                  </a:lnTo>
                  <a:lnTo>
                    <a:pt x="193673" y="16586"/>
                  </a:lnTo>
                  <a:lnTo>
                    <a:pt x="194996" y="15820"/>
                  </a:lnTo>
                  <a:lnTo>
                    <a:pt x="199730" y="14378"/>
                  </a:lnTo>
                  <a:lnTo>
                    <a:pt x="206149" y="14296"/>
                  </a:lnTo>
                  <a:lnTo>
                    <a:pt x="206489" y="13499"/>
                  </a:lnTo>
                  <a:lnTo>
                    <a:pt x="206866" y="10498"/>
                  </a:lnTo>
                  <a:lnTo>
                    <a:pt x="207761" y="10174"/>
                  </a:lnTo>
                  <a:lnTo>
                    <a:pt x="209150" y="10751"/>
                  </a:lnTo>
                  <a:lnTo>
                    <a:pt x="210871" y="11930"/>
                  </a:lnTo>
                  <a:lnTo>
                    <a:pt x="212812" y="11922"/>
                  </a:lnTo>
                  <a:lnTo>
                    <a:pt x="214899" y="11123"/>
                  </a:lnTo>
                  <a:lnTo>
                    <a:pt x="217085" y="9797"/>
                  </a:lnTo>
                  <a:lnTo>
                    <a:pt x="218542" y="9706"/>
                  </a:lnTo>
                  <a:lnTo>
                    <a:pt x="219513" y="10439"/>
                  </a:lnTo>
                  <a:lnTo>
                    <a:pt x="220160" y="11722"/>
                  </a:lnTo>
                  <a:lnTo>
                    <a:pt x="221386" y="11784"/>
                  </a:lnTo>
                  <a:lnTo>
                    <a:pt x="222997" y="11031"/>
                  </a:lnTo>
                  <a:lnTo>
                    <a:pt x="224864" y="9735"/>
                  </a:lnTo>
                  <a:lnTo>
                    <a:pt x="229056" y="8296"/>
                  </a:lnTo>
                  <a:lnTo>
                    <a:pt x="242007" y="7372"/>
                  </a:lnTo>
                  <a:lnTo>
                    <a:pt x="259269" y="7164"/>
                  </a:lnTo>
                  <a:lnTo>
                    <a:pt x="266307" y="5036"/>
                  </a:lnTo>
                  <a:lnTo>
                    <a:pt x="273933" y="2238"/>
                  </a:lnTo>
                  <a:lnTo>
                    <a:pt x="282689" y="663"/>
                  </a:lnTo>
                  <a:lnTo>
                    <a:pt x="303299" y="58"/>
                  </a:lnTo>
                  <a:lnTo>
                    <a:pt x="569118" y="0"/>
                  </a:lnTo>
                  <a:lnTo>
                    <a:pt x="578643" y="2117"/>
                  </a:lnTo>
                  <a:lnTo>
                    <a:pt x="588168" y="4910"/>
                  </a:lnTo>
                  <a:lnTo>
                    <a:pt x="608188" y="6850"/>
                  </a:lnTo>
                  <a:lnTo>
                    <a:pt x="626974" y="7105"/>
                  </a:lnTo>
                  <a:lnTo>
                    <a:pt x="645220" y="7142"/>
                  </a:lnTo>
                  <a:lnTo>
                    <a:pt x="647634" y="7936"/>
                  </a:lnTo>
                  <a:lnTo>
                    <a:pt x="654824" y="12053"/>
                  </a:lnTo>
                  <a:lnTo>
                    <a:pt x="659597" y="13295"/>
                  </a:lnTo>
                  <a:lnTo>
                    <a:pt x="677539" y="14280"/>
                  </a:lnTo>
                  <a:lnTo>
                    <a:pt x="677911" y="13489"/>
                  </a:lnTo>
                  <a:lnTo>
                    <a:pt x="678656" y="71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3279007" y="5000625"/>
              <a:ext cx="600050" cy="350045"/>
            </a:xfrm>
            <a:custGeom>
              <a:avLst/>
              <a:gdLst/>
              <a:ahLst/>
              <a:cxnLst/>
              <a:rect l="0" t="0" r="0" b="0"/>
              <a:pathLst>
                <a:path w="600050" h="350045">
                  <a:moveTo>
                    <a:pt x="7118" y="64294"/>
                  </a:moveTo>
                  <a:lnTo>
                    <a:pt x="7118" y="60502"/>
                  </a:lnTo>
                  <a:lnTo>
                    <a:pt x="6324" y="60178"/>
                  </a:lnTo>
                  <a:lnTo>
                    <a:pt x="5002" y="60756"/>
                  </a:lnTo>
                  <a:lnTo>
                    <a:pt x="3326" y="61936"/>
                  </a:lnTo>
                  <a:lnTo>
                    <a:pt x="2209" y="61928"/>
                  </a:lnTo>
                  <a:lnTo>
                    <a:pt x="1464" y="61129"/>
                  </a:lnTo>
                  <a:lnTo>
                    <a:pt x="967" y="59803"/>
                  </a:lnTo>
                  <a:lnTo>
                    <a:pt x="636" y="59712"/>
                  </a:lnTo>
                  <a:lnTo>
                    <a:pt x="416" y="60446"/>
                  </a:lnTo>
                  <a:lnTo>
                    <a:pt x="0" y="64069"/>
                  </a:lnTo>
                  <a:lnTo>
                    <a:pt x="3774" y="64227"/>
                  </a:lnTo>
                  <a:lnTo>
                    <a:pt x="4889" y="63456"/>
                  </a:lnTo>
                  <a:lnTo>
                    <a:pt x="5632" y="62147"/>
                  </a:lnTo>
                  <a:lnTo>
                    <a:pt x="6127" y="60482"/>
                  </a:lnTo>
                  <a:lnTo>
                    <a:pt x="6458" y="60165"/>
                  </a:lnTo>
                  <a:lnTo>
                    <a:pt x="6678" y="60748"/>
                  </a:lnTo>
                  <a:lnTo>
                    <a:pt x="6825" y="61930"/>
                  </a:lnTo>
                  <a:lnTo>
                    <a:pt x="7716" y="61924"/>
                  </a:lnTo>
                  <a:lnTo>
                    <a:pt x="10824" y="59801"/>
                  </a:lnTo>
                  <a:lnTo>
                    <a:pt x="12763" y="59711"/>
                  </a:lnTo>
                  <a:lnTo>
                    <a:pt x="14850" y="60445"/>
                  </a:lnTo>
                  <a:lnTo>
                    <a:pt x="17036" y="61728"/>
                  </a:lnTo>
                  <a:lnTo>
                    <a:pt x="21580" y="63153"/>
                  </a:lnTo>
                  <a:lnTo>
                    <a:pt x="39246" y="64194"/>
                  </a:lnTo>
                  <a:lnTo>
                    <a:pt x="55946" y="64285"/>
                  </a:lnTo>
                  <a:lnTo>
                    <a:pt x="58720" y="64288"/>
                  </a:lnTo>
                  <a:lnTo>
                    <a:pt x="61364" y="65084"/>
                  </a:lnTo>
                  <a:lnTo>
                    <a:pt x="69669" y="69202"/>
                  </a:lnTo>
                  <a:lnTo>
                    <a:pt x="87067" y="71143"/>
                  </a:lnTo>
                  <a:lnTo>
                    <a:pt x="102279" y="71412"/>
                  </a:lnTo>
                  <a:lnTo>
                    <a:pt x="103897" y="72214"/>
                  </a:lnTo>
                  <a:lnTo>
                    <a:pt x="104974" y="73542"/>
                  </a:lnTo>
                  <a:lnTo>
                    <a:pt x="105693" y="75222"/>
                  </a:lnTo>
                  <a:lnTo>
                    <a:pt x="106966" y="76342"/>
                  </a:lnTo>
                  <a:lnTo>
                    <a:pt x="108609" y="77088"/>
                  </a:lnTo>
                  <a:lnTo>
                    <a:pt x="110497" y="77586"/>
                  </a:lnTo>
                  <a:lnTo>
                    <a:pt x="111756" y="78711"/>
                  </a:lnTo>
                  <a:lnTo>
                    <a:pt x="112595" y="80256"/>
                  </a:lnTo>
                  <a:lnTo>
                    <a:pt x="113155" y="82078"/>
                  </a:lnTo>
                  <a:lnTo>
                    <a:pt x="114322" y="83294"/>
                  </a:lnTo>
                  <a:lnTo>
                    <a:pt x="115894" y="84105"/>
                  </a:lnTo>
                  <a:lnTo>
                    <a:pt x="121095" y="85630"/>
                  </a:lnTo>
                  <a:lnTo>
                    <a:pt x="121409" y="96364"/>
                  </a:lnTo>
                  <a:lnTo>
                    <a:pt x="121418" y="243953"/>
                  </a:lnTo>
                  <a:lnTo>
                    <a:pt x="123535" y="251564"/>
                  </a:lnTo>
                  <a:lnTo>
                    <a:pt x="126327" y="260237"/>
                  </a:lnTo>
                  <a:lnTo>
                    <a:pt x="127569" y="269384"/>
                  </a:lnTo>
                  <a:lnTo>
                    <a:pt x="128120" y="278740"/>
                  </a:lnTo>
                  <a:lnTo>
                    <a:pt x="128268" y="283458"/>
                  </a:lnTo>
                  <a:lnTo>
                    <a:pt x="129159" y="287398"/>
                  </a:lnTo>
                  <a:lnTo>
                    <a:pt x="133413" y="296733"/>
                  </a:lnTo>
                  <a:lnTo>
                    <a:pt x="134687" y="302008"/>
                  </a:lnTo>
                  <a:lnTo>
                    <a:pt x="135253" y="309115"/>
                  </a:lnTo>
                  <a:lnTo>
                    <a:pt x="135571" y="319925"/>
                  </a:lnTo>
                  <a:lnTo>
                    <a:pt x="135616" y="322821"/>
                  </a:lnTo>
                  <a:lnTo>
                    <a:pt x="136440" y="325545"/>
                  </a:lnTo>
                  <a:lnTo>
                    <a:pt x="140597" y="333171"/>
                  </a:lnTo>
                  <a:lnTo>
                    <a:pt x="141849" y="338047"/>
                  </a:lnTo>
                  <a:lnTo>
                    <a:pt x="142976" y="339665"/>
                  </a:lnTo>
                  <a:lnTo>
                    <a:pt x="144521" y="340743"/>
                  </a:lnTo>
                  <a:lnTo>
                    <a:pt x="146345" y="341462"/>
                  </a:lnTo>
                  <a:lnTo>
                    <a:pt x="147561" y="342735"/>
                  </a:lnTo>
                  <a:lnTo>
                    <a:pt x="148372" y="344377"/>
                  </a:lnTo>
                  <a:lnTo>
                    <a:pt x="149992" y="350041"/>
                  </a:lnTo>
                  <a:lnTo>
                    <a:pt x="149993" y="350044"/>
                  </a:lnTo>
                  <a:lnTo>
                    <a:pt x="149993" y="343893"/>
                  </a:lnTo>
                  <a:lnTo>
                    <a:pt x="154902" y="337393"/>
                  </a:lnTo>
                  <a:lnTo>
                    <a:pt x="156843" y="329926"/>
                  </a:lnTo>
                  <a:lnTo>
                    <a:pt x="157098" y="321015"/>
                  </a:lnTo>
                  <a:lnTo>
                    <a:pt x="157136" y="297648"/>
                  </a:lnTo>
                  <a:lnTo>
                    <a:pt x="157930" y="295269"/>
                  </a:lnTo>
                  <a:lnTo>
                    <a:pt x="160929" y="290510"/>
                  </a:lnTo>
                  <a:lnTo>
                    <a:pt x="162791" y="283632"/>
                  </a:lnTo>
                  <a:lnTo>
                    <a:pt x="163839" y="272952"/>
                  </a:lnTo>
                  <a:lnTo>
                    <a:pt x="164194" y="262231"/>
                  </a:lnTo>
                  <a:lnTo>
                    <a:pt x="164273" y="241525"/>
                  </a:lnTo>
                  <a:lnTo>
                    <a:pt x="165069" y="238804"/>
                  </a:lnTo>
                  <a:lnTo>
                    <a:pt x="169188" y="230388"/>
                  </a:lnTo>
                  <a:lnTo>
                    <a:pt x="170431" y="222516"/>
                  </a:lnTo>
                  <a:lnTo>
                    <a:pt x="171556" y="218988"/>
                  </a:lnTo>
                  <a:lnTo>
                    <a:pt x="176138" y="209436"/>
                  </a:lnTo>
                  <a:lnTo>
                    <a:pt x="177488" y="201297"/>
                  </a:lnTo>
                  <a:lnTo>
                    <a:pt x="178248" y="191583"/>
                  </a:lnTo>
                  <a:lnTo>
                    <a:pt x="179149" y="188840"/>
                  </a:lnTo>
                  <a:lnTo>
                    <a:pt x="183414" y="181189"/>
                  </a:lnTo>
                  <a:lnTo>
                    <a:pt x="184691" y="176308"/>
                  </a:lnTo>
                  <a:lnTo>
                    <a:pt x="185510" y="166706"/>
                  </a:lnTo>
                  <a:lnTo>
                    <a:pt x="185622" y="161934"/>
                  </a:lnTo>
                  <a:lnTo>
                    <a:pt x="187789" y="155049"/>
                  </a:lnTo>
                  <a:lnTo>
                    <a:pt x="190604" y="147492"/>
                  </a:lnTo>
                  <a:lnTo>
                    <a:pt x="191855" y="141487"/>
                  </a:lnTo>
                  <a:lnTo>
                    <a:pt x="194527" y="136173"/>
                  </a:lnTo>
                  <a:lnTo>
                    <a:pt x="196351" y="133645"/>
                  </a:lnTo>
                  <a:lnTo>
                    <a:pt x="198378" y="128718"/>
                  </a:lnTo>
                  <a:lnTo>
                    <a:pt x="198918" y="126294"/>
                  </a:lnTo>
                  <a:lnTo>
                    <a:pt x="201636" y="121483"/>
                  </a:lnTo>
                  <a:lnTo>
                    <a:pt x="203472" y="119089"/>
                  </a:lnTo>
                  <a:lnTo>
                    <a:pt x="205511" y="114312"/>
                  </a:lnTo>
                  <a:lnTo>
                    <a:pt x="206660" y="107160"/>
                  </a:lnTo>
                  <a:lnTo>
                    <a:pt x="206821" y="104778"/>
                  </a:lnTo>
                  <a:lnTo>
                    <a:pt x="207722" y="102395"/>
                  </a:lnTo>
                  <a:lnTo>
                    <a:pt x="210840" y="97632"/>
                  </a:lnTo>
                  <a:lnTo>
                    <a:pt x="218516" y="88107"/>
                  </a:lnTo>
                  <a:lnTo>
                    <a:pt x="220135" y="83344"/>
                  </a:lnTo>
                  <a:lnTo>
                    <a:pt x="221047" y="76200"/>
                  </a:lnTo>
                  <a:lnTo>
                    <a:pt x="221968" y="73818"/>
                  </a:lnTo>
                  <a:lnTo>
                    <a:pt x="226264" y="66675"/>
                  </a:lnTo>
                  <a:lnTo>
                    <a:pt x="228270" y="58561"/>
                  </a:lnTo>
                  <a:lnTo>
                    <a:pt x="233424" y="51726"/>
                  </a:lnTo>
                  <a:lnTo>
                    <a:pt x="234699" y="47331"/>
                  </a:lnTo>
                  <a:lnTo>
                    <a:pt x="235629" y="37104"/>
                  </a:lnTo>
                  <a:lnTo>
                    <a:pt x="235715" y="26954"/>
                  </a:lnTo>
                  <a:lnTo>
                    <a:pt x="235718" y="7145"/>
                  </a:lnTo>
                  <a:lnTo>
                    <a:pt x="246567" y="7144"/>
                  </a:lnTo>
                  <a:lnTo>
                    <a:pt x="247713" y="6350"/>
                  </a:lnTo>
                  <a:lnTo>
                    <a:pt x="248477" y="5027"/>
                  </a:lnTo>
                  <a:lnTo>
                    <a:pt x="249704" y="993"/>
                  </a:lnTo>
                  <a:lnTo>
                    <a:pt x="250598" y="662"/>
                  </a:lnTo>
                  <a:lnTo>
                    <a:pt x="258813" y="39"/>
                  </a:lnTo>
                  <a:lnTo>
                    <a:pt x="280991" y="1"/>
                  </a:lnTo>
                  <a:lnTo>
                    <a:pt x="283362" y="795"/>
                  </a:lnTo>
                  <a:lnTo>
                    <a:pt x="290493" y="4909"/>
                  </a:lnTo>
                  <a:lnTo>
                    <a:pt x="295252" y="6151"/>
                  </a:lnTo>
                  <a:lnTo>
                    <a:pt x="312810" y="7013"/>
                  </a:lnTo>
                  <a:lnTo>
                    <a:pt x="337032" y="7136"/>
                  </a:lnTo>
                  <a:lnTo>
                    <a:pt x="388169" y="7144"/>
                  </a:lnTo>
                  <a:lnTo>
                    <a:pt x="392915" y="6350"/>
                  </a:lnTo>
                  <a:lnTo>
                    <a:pt x="400304" y="3352"/>
                  </a:lnTo>
                  <a:lnTo>
                    <a:pt x="404180" y="3028"/>
                  </a:lnTo>
                  <a:lnTo>
                    <a:pt x="418013" y="4778"/>
                  </a:lnTo>
                  <a:lnTo>
                    <a:pt x="436046" y="1769"/>
                  </a:lnTo>
                  <a:lnTo>
                    <a:pt x="451796" y="524"/>
                  </a:lnTo>
                  <a:lnTo>
                    <a:pt x="466517" y="155"/>
                  </a:lnTo>
                  <a:lnTo>
                    <a:pt x="533373" y="0"/>
                  </a:lnTo>
                  <a:lnTo>
                    <a:pt x="542899" y="2117"/>
                  </a:lnTo>
                  <a:lnTo>
                    <a:pt x="555070" y="5654"/>
                  </a:lnTo>
                  <a:lnTo>
                    <a:pt x="573724" y="6948"/>
                  </a:lnTo>
                  <a:lnTo>
                    <a:pt x="587812" y="7118"/>
                  </a:lnTo>
                  <a:lnTo>
                    <a:pt x="590304" y="7920"/>
                  </a:lnTo>
                  <a:lnTo>
                    <a:pt x="600049" y="142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5614988" y="5029200"/>
              <a:ext cx="750094" cy="328613"/>
            </a:xfrm>
            <a:custGeom>
              <a:avLst/>
              <a:gdLst/>
              <a:ahLst/>
              <a:cxnLst/>
              <a:rect l="0" t="0" r="0" b="0"/>
              <a:pathLst>
                <a:path w="750094" h="328613">
                  <a:moveTo>
                    <a:pt x="0" y="157163"/>
                  </a:moveTo>
                  <a:lnTo>
                    <a:pt x="0" y="164280"/>
                  </a:lnTo>
                  <a:lnTo>
                    <a:pt x="120032" y="164306"/>
                  </a:lnTo>
                  <a:lnTo>
                    <a:pt x="120502" y="163513"/>
                  </a:lnTo>
                  <a:lnTo>
                    <a:pt x="121025" y="160514"/>
                  </a:lnTo>
                  <a:lnTo>
                    <a:pt x="121958" y="159397"/>
                  </a:lnTo>
                  <a:lnTo>
                    <a:pt x="123374" y="158652"/>
                  </a:lnTo>
                  <a:lnTo>
                    <a:pt x="125112" y="158155"/>
                  </a:lnTo>
                  <a:lnTo>
                    <a:pt x="126270" y="158618"/>
                  </a:lnTo>
                  <a:lnTo>
                    <a:pt x="127043" y="159720"/>
                  </a:lnTo>
                  <a:lnTo>
                    <a:pt x="127558" y="161249"/>
                  </a:lnTo>
                  <a:lnTo>
                    <a:pt x="127901" y="161474"/>
                  </a:lnTo>
                  <a:lnTo>
                    <a:pt x="128129" y="160831"/>
                  </a:lnTo>
                  <a:lnTo>
                    <a:pt x="128282" y="159608"/>
                  </a:lnTo>
                  <a:lnTo>
                    <a:pt x="128383" y="159586"/>
                  </a:lnTo>
                  <a:lnTo>
                    <a:pt x="128497" y="161679"/>
                  </a:lnTo>
                  <a:lnTo>
                    <a:pt x="128527" y="161761"/>
                  </a:lnTo>
                  <a:lnTo>
                    <a:pt x="128569" y="159672"/>
                  </a:lnTo>
                  <a:lnTo>
                    <a:pt x="128582" y="161786"/>
                  </a:lnTo>
                  <a:lnTo>
                    <a:pt x="128585" y="159679"/>
                  </a:lnTo>
                  <a:lnTo>
                    <a:pt x="128587" y="164304"/>
                  </a:lnTo>
                  <a:lnTo>
                    <a:pt x="135437" y="171156"/>
                  </a:lnTo>
                  <a:lnTo>
                    <a:pt x="135719" y="180258"/>
                  </a:lnTo>
                  <a:lnTo>
                    <a:pt x="135731" y="206501"/>
                  </a:lnTo>
                  <a:lnTo>
                    <a:pt x="136524" y="209898"/>
                  </a:lnTo>
                  <a:lnTo>
                    <a:pt x="140640" y="218473"/>
                  </a:lnTo>
                  <a:lnTo>
                    <a:pt x="141882" y="223570"/>
                  </a:lnTo>
                  <a:lnTo>
                    <a:pt x="142580" y="230901"/>
                  </a:lnTo>
                  <a:lnTo>
                    <a:pt x="144860" y="237825"/>
                  </a:lnTo>
                  <a:lnTo>
                    <a:pt x="147726" y="245399"/>
                  </a:lnTo>
                  <a:lnTo>
                    <a:pt x="150133" y="254921"/>
                  </a:lnTo>
                  <a:lnTo>
                    <a:pt x="153509" y="263053"/>
                  </a:lnTo>
                  <a:lnTo>
                    <a:pt x="159872" y="272763"/>
                  </a:lnTo>
                  <a:lnTo>
                    <a:pt x="164452" y="280242"/>
                  </a:lnTo>
                  <a:lnTo>
                    <a:pt x="168339" y="288065"/>
                  </a:lnTo>
                  <a:lnTo>
                    <a:pt x="171322" y="296931"/>
                  </a:lnTo>
                  <a:lnTo>
                    <a:pt x="176085" y="304585"/>
                  </a:lnTo>
                  <a:lnTo>
                    <a:pt x="178644" y="311880"/>
                  </a:lnTo>
                  <a:lnTo>
                    <a:pt x="184646" y="320049"/>
                  </a:lnTo>
                  <a:lnTo>
                    <a:pt x="185252" y="322954"/>
                  </a:lnTo>
                  <a:lnTo>
                    <a:pt x="185414" y="324840"/>
                  </a:lnTo>
                  <a:lnTo>
                    <a:pt x="186315" y="326097"/>
                  </a:lnTo>
                  <a:lnTo>
                    <a:pt x="187710" y="326936"/>
                  </a:lnTo>
                  <a:lnTo>
                    <a:pt x="192880" y="328612"/>
                  </a:lnTo>
                  <a:lnTo>
                    <a:pt x="192880" y="324820"/>
                  </a:lnTo>
                  <a:lnTo>
                    <a:pt x="192087" y="323703"/>
                  </a:lnTo>
                  <a:lnTo>
                    <a:pt x="190763" y="322958"/>
                  </a:lnTo>
                  <a:lnTo>
                    <a:pt x="189088" y="322461"/>
                  </a:lnTo>
                  <a:lnTo>
                    <a:pt x="188765" y="321337"/>
                  </a:lnTo>
                  <a:lnTo>
                    <a:pt x="189343" y="319793"/>
                  </a:lnTo>
                  <a:lnTo>
                    <a:pt x="190522" y="317970"/>
                  </a:lnTo>
                  <a:lnTo>
                    <a:pt x="190514" y="315961"/>
                  </a:lnTo>
                  <a:lnTo>
                    <a:pt x="189716" y="313828"/>
                  </a:lnTo>
                  <a:lnTo>
                    <a:pt x="188390" y="311613"/>
                  </a:lnTo>
                  <a:lnTo>
                    <a:pt x="188299" y="309342"/>
                  </a:lnTo>
                  <a:lnTo>
                    <a:pt x="189032" y="307034"/>
                  </a:lnTo>
                  <a:lnTo>
                    <a:pt x="190315" y="304701"/>
                  </a:lnTo>
                  <a:lnTo>
                    <a:pt x="191740" y="299994"/>
                  </a:lnTo>
                  <a:lnTo>
                    <a:pt x="192655" y="290504"/>
                  </a:lnTo>
                  <a:lnTo>
                    <a:pt x="192814" y="283366"/>
                  </a:lnTo>
                  <a:lnTo>
                    <a:pt x="192043" y="280986"/>
                  </a:lnTo>
                  <a:lnTo>
                    <a:pt x="189069" y="276224"/>
                  </a:lnTo>
                  <a:lnTo>
                    <a:pt x="187218" y="269345"/>
                  </a:lnTo>
                  <a:lnTo>
                    <a:pt x="186395" y="260997"/>
                  </a:lnTo>
                  <a:lnTo>
                    <a:pt x="186029" y="251994"/>
                  </a:lnTo>
                  <a:lnTo>
                    <a:pt x="185824" y="241793"/>
                  </a:lnTo>
                  <a:lnTo>
                    <a:pt x="187892" y="234199"/>
                  </a:lnTo>
                  <a:lnTo>
                    <a:pt x="190663" y="225532"/>
                  </a:lnTo>
                  <a:lnTo>
                    <a:pt x="191896" y="216388"/>
                  </a:lnTo>
                  <a:lnTo>
                    <a:pt x="192443" y="209149"/>
                  </a:lnTo>
                  <a:lnTo>
                    <a:pt x="192686" y="202493"/>
                  </a:lnTo>
                  <a:lnTo>
                    <a:pt x="192864" y="176805"/>
                  </a:lnTo>
                  <a:lnTo>
                    <a:pt x="192881" y="113235"/>
                  </a:lnTo>
                  <a:lnTo>
                    <a:pt x="193674" y="110415"/>
                  </a:lnTo>
                  <a:lnTo>
                    <a:pt x="198584" y="101860"/>
                  </a:lnTo>
                  <a:lnTo>
                    <a:pt x="202824" y="93955"/>
                  </a:lnTo>
                  <a:lnTo>
                    <a:pt x="205237" y="87266"/>
                  </a:lnTo>
                  <a:lnTo>
                    <a:pt x="206596" y="79037"/>
                  </a:lnTo>
                  <a:lnTo>
                    <a:pt x="206786" y="76505"/>
                  </a:lnTo>
                  <a:lnTo>
                    <a:pt x="207707" y="74022"/>
                  </a:lnTo>
                  <a:lnTo>
                    <a:pt x="212002" y="66735"/>
                  </a:lnTo>
                  <a:lnTo>
                    <a:pt x="213285" y="61939"/>
                  </a:lnTo>
                  <a:lnTo>
                    <a:pt x="214008" y="54777"/>
                  </a:lnTo>
                  <a:lnTo>
                    <a:pt x="214903" y="52393"/>
                  </a:lnTo>
                  <a:lnTo>
                    <a:pt x="219161" y="45245"/>
                  </a:lnTo>
                  <a:lnTo>
                    <a:pt x="221570" y="38100"/>
                  </a:lnTo>
                  <a:lnTo>
                    <a:pt x="227517" y="29987"/>
                  </a:lnTo>
                  <a:lnTo>
                    <a:pt x="237376" y="19811"/>
                  </a:lnTo>
                  <a:lnTo>
                    <a:pt x="241798" y="15379"/>
                  </a:lnTo>
                  <a:lnTo>
                    <a:pt x="242161" y="14221"/>
                  </a:lnTo>
                  <a:lnTo>
                    <a:pt x="242564" y="10819"/>
                  </a:lnTo>
                  <a:lnTo>
                    <a:pt x="243466" y="9594"/>
                  </a:lnTo>
                  <a:lnTo>
                    <a:pt x="244860" y="8777"/>
                  </a:lnTo>
                  <a:lnTo>
                    <a:pt x="248526" y="7870"/>
                  </a:lnTo>
                  <a:lnTo>
                    <a:pt x="271477" y="7157"/>
                  </a:lnTo>
                  <a:lnTo>
                    <a:pt x="347753" y="7144"/>
                  </a:lnTo>
                  <a:lnTo>
                    <a:pt x="365768" y="3352"/>
                  </a:lnTo>
                  <a:lnTo>
                    <a:pt x="388281" y="662"/>
                  </a:lnTo>
                  <a:lnTo>
                    <a:pt x="407146" y="196"/>
                  </a:lnTo>
                  <a:lnTo>
                    <a:pt x="660645" y="0"/>
                  </a:lnTo>
                  <a:lnTo>
                    <a:pt x="670916" y="2117"/>
                  </a:lnTo>
                  <a:lnTo>
                    <a:pt x="680772" y="4909"/>
                  </a:lnTo>
                  <a:lnTo>
                    <a:pt x="700035" y="6703"/>
                  </a:lnTo>
                  <a:lnTo>
                    <a:pt x="723003" y="7105"/>
                  </a:lnTo>
                  <a:lnTo>
                    <a:pt x="741207" y="7141"/>
                  </a:lnTo>
                  <a:lnTo>
                    <a:pt x="744291" y="9259"/>
                  </a:lnTo>
                  <a:lnTo>
                    <a:pt x="750093" y="142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5425134" y="5067481"/>
              <a:ext cx="18405" cy="147458"/>
            </a:xfrm>
            <a:custGeom>
              <a:avLst/>
              <a:gdLst/>
              <a:ahLst/>
              <a:cxnLst/>
              <a:rect l="0" t="0" r="0" b="0"/>
              <a:pathLst>
                <a:path w="18405" h="147458">
                  <a:moveTo>
                    <a:pt x="18404" y="4582"/>
                  </a:moveTo>
                  <a:lnTo>
                    <a:pt x="18404" y="790"/>
                  </a:lnTo>
                  <a:lnTo>
                    <a:pt x="17610" y="466"/>
                  </a:lnTo>
                  <a:lnTo>
                    <a:pt x="16287" y="1044"/>
                  </a:lnTo>
                  <a:lnTo>
                    <a:pt x="14611" y="2224"/>
                  </a:lnTo>
                  <a:lnTo>
                    <a:pt x="13494" y="2216"/>
                  </a:lnTo>
                  <a:lnTo>
                    <a:pt x="12749" y="1417"/>
                  </a:lnTo>
                  <a:lnTo>
                    <a:pt x="12253" y="91"/>
                  </a:lnTo>
                  <a:lnTo>
                    <a:pt x="11922" y="0"/>
                  </a:lnTo>
                  <a:lnTo>
                    <a:pt x="11701" y="734"/>
                  </a:lnTo>
                  <a:lnTo>
                    <a:pt x="11554" y="2016"/>
                  </a:lnTo>
                  <a:lnTo>
                    <a:pt x="10662" y="2872"/>
                  </a:lnTo>
                  <a:lnTo>
                    <a:pt x="9273" y="3442"/>
                  </a:lnTo>
                  <a:lnTo>
                    <a:pt x="7555" y="3822"/>
                  </a:lnTo>
                  <a:lnTo>
                    <a:pt x="6408" y="4869"/>
                  </a:lnTo>
                  <a:lnTo>
                    <a:pt x="5644" y="6361"/>
                  </a:lnTo>
                  <a:lnTo>
                    <a:pt x="4418" y="10666"/>
                  </a:lnTo>
                  <a:lnTo>
                    <a:pt x="4206" y="15204"/>
                  </a:lnTo>
                  <a:lnTo>
                    <a:pt x="4121" y="31633"/>
                  </a:lnTo>
                  <a:lnTo>
                    <a:pt x="4116" y="67819"/>
                  </a:lnTo>
                  <a:lnTo>
                    <a:pt x="3323" y="71346"/>
                  </a:lnTo>
                  <a:lnTo>
                    <a:pt x="1999" y="74492"/>
                  </a:lnTo>
                  <a:lnTo>
                    <a:pt x="324" y="77381"/>
                  </a:lnTo>
                  <a:lnTo>
                    <a:pt x="0" y="80102"/>
                  </a:lnTo>
                  <a:lnTo>
                    <a:pt x="579" y="82710"/>
                  </a:lnTo>
                  <a:lnTo>
                    <a:pt x="1758" y="85242"/>
                  </a:lnTo>
                  <a:lnTo>
                    <a:pt x="2544" y="87724"/>
                  </a:lnTo>
                  <a:lnTo>
                    <a:pt x="3068" y="90172"/>
                  </a:lnTo>
                  <a:lnTo>
                    <a:pt x="3418" y="92598"/>
                  </a:lnTo>
                  <a:lnTo>
                    <a:pt x="3651" y="95803"/>
                  </a:lnTo>
                  <a:lnTo>
                    <a:pt x="3805" y="99527"/>
                  </a:lnTo>
                  <a:lnTo>
                    <a:pt x="4025" y="110237"/>
                  </a:lnTo>
                  <a:lnTo>
                    <a:pt x="4055" y="113118"/>
                  </a:lnTo>
                  <a:lnTo>
                    <a:pt x="4869" y="115833"/>
                  </a:lnTo>
                  <a:lnTo>
                    <a:pt x="6205" y="118437"/>
                  </a:lnTo>
                  <a:lnTo>
                    <a:pt x="7891" y="120966"/>
                  </a:lnTo>
                  <a:lnTo>
                    <a:pt x="9013" y="123446"/>
                  </a:lnTo>
                  <a:lnTo>
                    <a:pt x="9762" y="125893"/>
                  </a:lnTo>
                  <a:lnTo>
                    <a:pt x="10261" y="128319"/>
                  </a:lnTo>
                  <a:lnTo>
                    <a:pt x="10594" y="130729"/>
                  </a:lnTo>
                  <a:lnTo>
                    <a:pt x="10816" y="133129"/>
                  </a:lnTo>
                  <a:lnTo>
                    <a:pt x="10964" y="135524"/>
                  </a:lnTo>
                  <a:lnTo>
                    <a:pt x="11129" y="140301"/>
                  </a:lnTo>
                  <a:lnTo>
                    <a:pt x="11260" y="147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5357813" y="5122069"/>
              <a:ext cx="150019" cy="14288"/>
            </a:xfrm>
            <a:custGeom>
              <a:avLst/>
              <a:gdLst/>
              <a:ahLst/>
              <a:cxnLst/>
              <a:rect l="0" t="0" r="0" b="0"/>
              <a:pathLst>
                <a:path w="150019" h="14288">
                  <a:moveTo>
                    <a:pt x="0" y="14287"/>
                  </a:moveTo>
                  <a:lnTo>
                    <a:pt x="0" y="7231"/>
                  </a:lnTo>
                  <a:lnTo>
                    <a:pt x="3792" y="7169"/>
                  </a:lnTo>
                  <a:lnTo>
                    <a:pt x="5702" y="7955"/>
                  </a:lnTo>
                  <a:lnTo>
                    <a:pt x="7770" y="9272"/>
                  </a:lnTo>
                  <a:lnTo>
                    <a:pt x="9942" y="10943"/>
                  </a:lnTo>
                  <a:lnTo>
                    <a:pt x="12184" y="12058"/>
                  </a:lnTo>
                  <a:lnTo>
                    <a:pt x="14473" y="12801"/>
                  </a:lnTo>
                  <a:lnTo>
                    <a:pt x="16792" y="13297"/>
                  </a:lnTo>
                  <a:lnTo>
                    <a:pt x="19132" y="13626"/>
                  </a:lnTo>
                  <a:lnTo>
                    <a:pt x="21486" y="13847"/>
                  </a:lnTo>
                  <a:lnTo>
                    <a:pt x="23848" y="13993"/>
                  </a:lnTo>
                  <a:lnTo>
                    <a:pt x="28591" y="14156"/>
                  </a:lnTo>
                  <a:lnTo>
                    <a:pt x="38102" y="14262"/>
                  </a:lnTo>
                  <a:lnTo>
                    <a:pt x="76324" y="14286"/>
                  </a:lnTo>
                  <a:lnTo>
                    <a:pt x="80251" y="13492"/>
                  </a:lnTo>
                  <a:lnTo>
                    <a:pt x="83663" y="12170"/>
                  </a:lnTo>
                  <a:lnTo>
                    <a:pt x="86731" y="10494"/>
                  </a:lnTo>
                  <a:lnTo>
                    <a:pt x="90365" y="9378"/>
                  </a:lnTo>
                  <a:lnTo>
                    <a:pt x="94374" y="8633"/>
                  </a:lnTo>
                  <a:lnTo>
                    <a:pt x="98634" y="8136"/>
                  </a:lnTo>
                  <a:lnTo>
                    <a:pt x="102268" y="7805"/>
                  </a:lnTo>
                  <a:lnTo>
                    <a:pt x="105485" y="7585"/>
                  </a:lnTo>
                  <a:lnTo>
                    <a:pt x="108423" y="7438"/>
                  </a:lnTo>
                  <a:lnTo>
                    <a:pt x="115921" y="7274"/>
                  </a:lnTo>
                  <a:lnTo>
                    <a:pt x="120143" y="7231"/>
                  </a:lnTo>
                  <a:lnTo>
                    <a:pt x="123752" y="6407"/>
                  </a:lnTo>
                  <a:lnTo>
                    <a:pt x="126951" y="5066"/>
                  </a:lnTo>
                  <a:lnTo>
                    <a:pt x="129877" y="3377"/>
                  </a:lnTo>
                  <a:lnTo>
                    <a:pt x="132622" y="2252"/>
                  </a:lnTo>
                  <a:lnTo>
                    <a:pt x="135246" y="1501"/>
                  </a:lnTo>
                  <a:lnTo>
                    <a:pt x="141368" y="296"/>
                  </a:lnTo>
                  <a:lnTo>
                    <a:pt x="144321" y="132"/>
                  </a:lnTo>
                  <a:lnTo>
                    <a:pt x="15001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5393531" y="5286375"/>
              <a:ext cx="92870" cy="14289"/>
            </a:xfrm>
            <a:custGeom>
              <a:avLst/>
              <a:gdLst/>
              <a:ahLst/>
              <a:cxnLst/>
              <a:rect l="0" t="0" r="0" b="0"/>
              <a:pathLst>
                <a:path w="92870" h="14289">
                  <a:moveTo>
                    <a:pt x="0" y="7144"/>
                  </a:moveTo>
                  <a:lnTo>
                    <a:pt x="3792" y="3352"/>
                  </a:lnTo>
                  <a:lnTo>
                    <a:pt x="5703" y="2234"/>
                  </a:lnTo>
                  <a:lnTo>
                    <a:pt x="7771" y="1490"/>
                  </a:lnTo>
                  <a:lnTo>
                    <a:pt x="9943" y="993"/>
                  </a:lnTo>
                  <a:lnTo>
                    <a:pt x="12185" y="662"/>
                  </a:lnTo>
                  <a:lnTo>
                    <a:pt x="14473" y="441"/>
                  </a:lnTo>
                  <a:lnTo>
                    <a:pt x="16793" y="294"/>
                  </a:lnTo>
                  <a:lnTo>
                    <a:pt x="23603" y="131"/>
                  </a:lnTo>
                  <a:lnTo>
                    <a:pt x="59549" y="0"/>
                  </a:lnTo>
                  <a:lnTo>
                    <a:pt x="61925" y="794"/>
                  </a:lnTo>
                  <a:lnTo>
                    <a:pt x="64303" y="2117"/>
                  </a:lnTo>
                  <a:lnTo>
                    <a:pt x="66680" y="3793"/>
                  </a:lnTo>
                  <a:lnTo>
                    <a:pt x="69060" y="4909"/>
                  </a:lnTo>
                  <a:lnTo>
                    <a:pt x="71440" y="5654"/>
                  </a:lnTo>
                  <a:lnTo>
                    <a:pt x="73821" y="6151"/>
                  </a:lnTo>
                  <a:lnTo>
                    <a:pt x="76201" y="6482"/>
                  </a:lnTo>
                  <a:lnTo>
                    <a:pt x="78582" y="6703"/>
                  </a:lnTo>
                  <a:lnTo>
                    <a:pt x="80964" y="6850"/>
                  </a:lnTo>
                  <a:lnTo>
                    <a:pt x="82551" y="7741"/>
                  </a:lnTo>
                  <a:lnTo>
                    <a:pt x="83609" y="9130"/>
                  </a:lnTo>
                  <a:lnTo>
                    <a:pt x="84314" y="10849"/>
                  </a:lnTo>
                  <a:lnTo>
                    <a:pt x="85578" y="11995"/>
                  </a:lnTo>
                  <a:lnTo>
                    <a:pt x="87214" y="12759"/>
                  </a:lnTo>
                  <a:lnTo>
                    <a:pt x="92869" y="142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7"/>
            <p:cNvSpPr/>
            <p:nvPr/>
          </p:nvSpPr>
          <p:spPr>
            <a:xfrm>
              <a:off x="6925321" y="5100638"/>
              <a:ext cx="11261" cy="150019"/>
            </a:xfrm>
            <a:custGeom>
              <a:avLst/>
              <a:gdLst/>
              <a:ahLst/>
              <a:cxnLst/>
              <a:rect l="0" t="0" r="0" b="0"/>
              <a:pathLst>
                <a:path w="11261" h="150019">
                  <a:moveTo>
                    <a:pt x="4117" y="0"/>
                  </a:moveTo>
                  <a:lnTo>
                    <a:pt x="324" y="0"/>
                  </a:lnTo>
                  <a:lnTo>
                    <a:pt x="0" y="793"/>
                  </a:lnTo>
                  <a:lnTo>
                    <a:pt x="579" y="2116"/>
                  </a:lnTo>
                  <a:lnTo>
                    <a:pt x="3418" y="6150"/>
                  </a:lnTo>
                  <a:lnTo>
                    <a:pt x="3651" y="7275"/>
                  </a:lnTo>
                  <a:lnTo>
                    <a:pt x="3910" y="10641"/>
                  </a:lnTo>
                  <a:lnTo>
                    <a:pt x="4024" y="14784"/>
                  </a:lnTo>
                  <a:lnTo>
                    <a:pt x="4117" y="115680"/>
                  </a:lnTo>
                  <a:lnTo>
                    <a:pt x="4910" y="118395"/>
                  </a:lnTo>
                  <a:lnTo>
                    <a:pt x="6233" y="120999"/>
                  </a:lnTo>
                  <a:lnTo>
                    <a:pt x="10267" y="127088"/>
                  </a:lnTo>
                  <a:lnTo>
                    <a:pt x="10598" y="129175"/>
                  </a:lnTo>
                  <a:lnTo>
                    <a:pt x="10819" y="132154"/>
                  </a:lnTo>
                  <a:lnTo>
                    <a:pt x="11235" y="142247"/>
                  </a:lnTo>
                  <a:lnTo>
                    <a:pt x="11260" y="1500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8"/>
            <p:cNvSpPr/>
            <p:nvPr/>
          </p:nvSpPr>
          <p:spPr>
            <a:xfrm>
              <a:off x="6872288" y="5129213"/>
              <a:ext cx="114301" cy="14288"/>
            </a:xfrm>
            <a:custGeom>
              <a:avLst/>
              <a:gdLst/>
              <a:ahLst/>
              <a:cxnLst/>
              <a:rect l="0" t="0" r="0" b="0"/>
              <a:pathLst>
                <a:path w="114301" h="14288">
                  <a:moveTo>
                    <a:pt x="0" y="0"/>
                  </a:moveTo>
                  <a:lnTo>
                    <a:pt x="0" y="4115"/>
                  </a:lnTo>
                  <a:lnTo>
                    <a:pt x="0" y="2358"/>
                  </a:lnTo>
                  <a:lnTo>
                    <a:pt x="0" y="4490"/>
                  </a:lnTo>
                  <a:lnTo>
                    <a:pt x="793" y="5375"/>
                  </a:lnTo>
                  <a:lnTo>
                    <a:pt x="2116" y="5964"/>
                  </a:lnTo>
                  <a:lnTo>
                    <a:pt x="6150" y="6910"/>
                  </a:lnTo>
                  <a:lnTo>
                    <a:pt x="8069" y="6988"/>
                  </a:lnTo>
                  <a:lnTo>
                    <a:pt x="20438" y="7113"/>
                  </a:lnTo>
                  <a:lnTo>
                    <a:pt x="38041" y="7141"/>
                  </a:lnTo>
                  <a:lnTo>
                    <a:pt x="40441" y="7936"/>
                  </a:lnTo>
                  <a:lnTo>
                    <a:pt x="42836" y="9259"/>
                  </a:lnTo>
                  <a:lnTo>
                    <a:pt x="45226" y="10934"/>
                  </a:lnTo>
                  <a:lnTo>
                    <a:pt x="47613" y="12052"/>
                  </a:lnTo>
                  <a:lnTo>
                    <a:pt x="49998" y="12797"/>
                  </a:lnTo>
                  <a:lnTo>
                    <a:pt x="52382" y="13294"/>
                  </a:lnTo>
                  <a:lnTo>
                    <a:pt x="55558" y="13625"/>
                  </a:lnTo>
                  <a:lnTo>
                    <a:pt x="59264" y="13846"/>
                  </a:lnTo>
                  <a:lnTo>
                    <a:pt x="66820" y="14091"/>
                  </a:lnTo>
                  <a:lnTo>
                    <a:pt x="78140" y="14248"/>
                  </a:lnTo>
                  <a:lnTo>
                    <a:pt x="114300" y="142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9"/>
            <p:cNvSpPr/>
            <p:nvPr/>
          </p:nvSpPr>
          <p:spPr>
            <a:xfrm>
              <a:off x="6893719" y="5300663"/>
              <a:ext cx="92870" cy="11260"/>
            </a:xfrm>
            <a:custGeom>
              <a:avLst/>
              <a:gdLst/>
              <a:ahLst/>
              <a:cxnLst/>
              <a:rect l="0" t="0" r="0" b="0"/>
              <a:pathLst>
                <a:path w="92870" h="11260">
                  <a:moveTo>
                    <a:pt x="0" y="7143"/>
                  </a:moveTo>
                  <a:lnTo>
                    <a:pt x="3793" y="10935"/>
                  </a:lnTo>
                  <a:lnTo>
                    <a:pt x="4910" y="11259"/>
                  </a:lnTo>
                  <a:lnTo>
                    <a:pt x="5654" y="10681"/>
                  </a:lnTo>
                  <a:lnTo>
                    <a:pt x="6850" y="7841"/>
                  </a:lnTo>
                  <a:lnTo>
                    <a:pt x="7741" y="7609"/>
                  </a:lnTo>
                  <a:lnTo>
                    <a:pt x="9129" y="7454"/>
                  </a:lnTo>
                  <a:lnTo>
                    <a:pt x="10849" y="7350"/>
                  </a:lnTo>
                  <a:lnTo>
                    <a:pt x="14876" y="7235"/>
                  </a:lnTo>
                  <a:lnTo>
                    <a:pt x="23929" y="7161"/>
                  </a:lnTo>
                  <a:lnTo>
                    <a:pt x="26271" y="6361"/>
                  </a:lnTo>
                  <a:lnTo>
                    <a:pt x="28627" y="5034"/>
                  </a:lnTo>
                  <a:lnTo>
                    <a:pt x="30991" y="3356"/>
                  </a:lnTo>
                  <a:lnTo>
                    <a:pt x="34154" y="2237"/>
                  </a:lnTo>
                  <a:lnTo>
                    <a:pt x="37851" y="1491"/>
                  </a:lnTo>
                  <a:lnTo>
                    <a:pt x="41903" y="994"/>
                  </a:lnTo>
                  <a:lnTo>
                    <a:pt x="45398" y="663"/>
                  </a:lnTo>
                  <a:lnTo>
                    <a:pt x="48521" y="441"/>
                  </a:lnTo>
                  <a:lnTo>
                    <a:pt x="51397" y="294"/>
                  </a:lnTo>
                  <a:lnTo>
                    <a:pt x="56709" y="130"/>
                  </a:lnTo>
                  <a:lnTo>
                    <a:pt x="68998" y="17"/>
                  </a:lnTo>
                  <a:lnTo>
                    <a:pt x="928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0"/>
            <p:cNvSpPr/>
            <p:nvPr/>
          </p:nvSpPr>
          <p:spPr>
            <a:xfrm>
              <a:off x="3214688" y="3929063"/>
              <a:ext cx="735807" cy="385734"/>
            </a:xfrm>
            <a:custGeom>
              <a:avLst/>
              <a:gdLst/>
              <a:ahLst/>
              <a:cxnLst/>
              <a:rect l="0" t="0" r="0" b="0"/>
              <a:pathLst>
                <a:path w="735807" h="385734">
                  <a:moveTo>
                    <a:pt x="0" y="135731"/>
                  </a:moveTo>
                  <a:lnTo>
                    <a:pt x="6150" y="141882"/>
                  </a:lnTo>
                  <a:lnTo>
                    <a:pt x="8819" y="142433"/>
                  </a:lnTo>
                  <a:lnTo>
                    <a:pt x="27192" y="142867"/>
                  </a:lnTo>
                  <a:lnTo>
                    <a:pt x="30077" y="140754"/>
                  </a:lnTo>
                  <a:lnTo>
                    <a:pt x="31957" y="139080"/>
                  </a:lnTo>
                  <a:lnTo>
                    <a:pt x="34005" y="138757"/>
                  </a:lnTo>
                  <a:lnTo>
                    <a:pt x="36164" y="139336"/>
                  </a:lnTo>
                  <a:lnTo>
                    <a:pt x="38396" y="140516"/>
                  </a:lnTo>
                  <a:lnTo>
                    <a:pt x="40679" y="140508"/>
                  </a:lnTo>
                  <a:lnTo>
                    <a:pt x="42994" y="139709"/>
                  </a:lnTo>
                  <a:lnTo>
                    <a:pt x="45331" y="138383"/>
                  </a:lnTo>
                  <a:lnTo>
                    <a:pt x="47683" y="138293"/>
                  </a:lnTo>
                  <a:lnTo>
                    <a:pt x="50045" y="139026"/>
                  </a:lnTo>
                  <a:lnTo>
                    <a:pt x="52413" y="140309"/>
                  </a:lnTo>
                  <a:lnTo>
                    <a:pt x="57161" y="141734"/>
                  </a:lnTo>
                  <a:lnTo>
                    <a:pt x="73819" y="142808"/>
                  </a:lnTo>
                  <a:lnTo>
                    <a:pt x="106738" y="142875"/>
                  </a:lnTo>
                  <a:lnTo>
                    <a:pt x="110824" y="139082"/>
                  </a:lnTo>
                  <a:lnTo>
                    <a:pt x="111983" y="138759"/>
                  </a:lnTo>
                  <a:lnTo>
                    <a:pt x="112755" y="139337"/>
                  </a:lnTo>
                  <a:lnTo>
                    <a:pt x="113270" y="140516"/>
                  </a:lnTo>
                  <a:lnTo>
                    <a:pt x="113613" y="140509"/>
                  </a:lnTo>
                  <a:lnTo>
                    <a:pt x="113842" y="139709"/>
                  </a:lnTo>
                  <a:lnTo>
                    <a:pt x="113994" y="138384"/>
                  </a:lnTo>
                  <a:lnTo>
                    <a:pt x="114890" y="138293"/>
                  </a:lnTo>
                  <a:lnTo>
                    <a:pt x="116280" y="139026"/>
                  </a:lnTo>
                  <a:lnTo>
                    <a:pt x="121441" y="142873"/>
                  </a:lnTo>
                  <a:lnTo>
                    <a:pt x="121442" y="142874"/>
                  </a:lnTo>
                  <a:lnTo>
                    <a:pt x="121443" y="138758"/>
                  </a:lnTo>
                  <a:lnTo>
                    <a:pt x="121443" y="140516"/>
                  </a:lnTo>
                  <a:lnTo>
                    <a:pt x="121443" y="138293"/>
                  </a:lnTo>
                  <a:lnTo>
                    <a:pt x="121443" y="142874"/>
                  </a:lnTo>
                  <a:lnTo>
                    <a:pt x="125236" y="142875"/>
                  </a:lnTo>
                  <a:lnTo>
                    <a:pt x="126353" y="143668"/>
                  </a:lnTo>
                  <a:lnTo>
                    <a:pt x="127098" y="144991"/>
                  </a:lnTo>
                  <a:lnTo>
                    <a:pt x="127925" y="148578"/>
                  </a:lnTo>
                  <a:lnTo>
                    <a:pt x="128500" y="155875"/>
                  </a:lnTo>
                  <a:lnTo>
                    <a:pt x="133479" y="162611"/>
                  </a:lnTo>
                  <a:lnTo>
                    <a:pt x="134730" y="166992"/>
                  </a:lnTo>
                  <a:lnTo>
                    <a:pt x="135434" y="173921"/>
                  </a:lnTo>
                  <a:lnTo>
                    <a:pt x="136327" y="176272"/>
                  </a:lnTo>
                  <a:lnTo>
                    <a:pt x="139435" y="181002"/>
                  </a:lnTo>
                  <a:lnTo>
                    <a:pt x="141346" y="187866"/>
                  </a:lnTo>
                  <a:lnTo>
                    <a:pt x="142421" y="198539"/>
                  </a:lnTo>
                  <a:lnTo>
                    <a:pt x="142573" y="201415"/>
                  </a:lnTo>
                  <a:lnTo>
                    <a:pt x="146577" y="213049"/>
                  </a:lnTo>
                  <a:lnTo>
                    <a:pt x="148999" y="222757"/>
                  </a:lnTo>
                  <a:lnTo>
                    <a:pt x="149716" y="234453"/>
                  </a:lnTo>
                  <a:lnTo>
                    <a:pt x="152001" y="243372"/>
                  </a:lnTo>
                  <a:lnTo>
                    <a:pt x="155633" y="255202"/>
                  </a:lnTo>
                  <a:lnTo>
                    <a:pt x="156709" y="265851"/>
                  </a:lnTo>
                  <a:lnTo>
                    <a:pt x="156860" y="270102"/>
                  </a:lnTo>
                  <a:lnTo>
                    <a:pt x="159144" y="279060"/>
                  </a:lnTo>
                  <a:lnTo>
                    <a:pt x="162776" y="290911"/>
                  </a:lnTo>
                  <a:lnTo>
                    <a:pt x="164420" y="297569"/>
                  </a:lnTo>
                  <a:lnTo>
                    <a:pt x="167796" y="305819"/>
                  </a:lnTo>
                  <a:lnTo>
                    <a:pt x="171942" y="314778"/>
                  </a:lnTo>
                  <a:lnTo>
                    <a:pt x="175637" y="323257"/>
                  </a:lnTo>
                  <a:lnTo>
                    <a:pt x="178511" y="333287"/>
                  </a:lnTo>
                  <a:lnTo>
                    <a:pt x="183243" y="345167"/>
                  </a:lnTo>
                  <a:lnTo>
                    <a:pt x="185792" y="354066"/>
                  </a:lnTo>
                  <a:lnTo>
                    <a:pt x="190428" y="361731"/>
                  </a:lnTo>
                  <a:lnTo>
                    <a:pt x="192948" y="369029"/>
                  </a:lnTo>
                  <a:lnTo>
                    <a:pt x="198936" y="377199"/>
                  </a:lnTo>
                  <a:lnTo>
                    <a:pt x="207140" y="385733"/>
                  </a:lnTo>
                  <a:lnTo>
                    <a:pt x="207168" y="95250"/>
                  </a:lnTo>
                  <a:lnTo>
                    <a:pt x="209285" y="85725"/>
                  </a:lnTo>
                  <a:lnTo>
                    <a:pt x="212078" y="76200"/>
                  </a:lnTo>
                  <a:lnTo>
                    <a:pt x="213319" y="66674"/>
                  </a:lnTo>
                  <a:lnTo>
                    <a:pt x="213870" y="57150"/>
                  </a:lnTo>
                  <a:lnTo>
                    <a:pt x="214181" y="44979"/>
                  </a:lnTo>
                  <a:lnTo>
                    <a:pt x="214312" y="0"/>
                  </a:lnTo>
                  <a:lnTo>
                    <a:pt x="220463" y="6150"/>
                  </a:lnTo>
                  <a:lnTo>
                    <a:pt x="223131" y="6702"/>
                  </a:lnTo>
                  <a:lnTo>
                    <a:pt x="232072" y="7117"/>
                  </a:lnTo>
                  <a:lnTo>
                    <a:pt x="234089" y="7920"/>
                  </a:lnTo>
                  <a:lnTo>
                    <a:pt x="240721" y="12048"/>
                  </a:lnTo>
                  <a:lnTo>
                    <a:pt x="245364" y="13291"/>
                  </a:lnTo>
                  <a:lnTo>
                    <a:pt x="265715" y="14200"/>
                  </a:lnTo>
                  <a:lnTo>
                    <a:pt x="312266" y="14286"/>
                  </a:lnTo>
                  <a:lnTo>
                    <a:pt x="330119" y="18079"/>
                  </a:lnTo>
                  <a:lnTo>
                    <a:pt x="352575" y="20768"/>
                  </a:lnTo>
                  <a:lnTo>
                    <a:pt x="372224" y="21235"/>
                  </a:lnTo>
                  <a:lnTo>
                    <a:pt x="434804" y="21423"/>
                  </a:lnTo>
                  <a:lnTo>
                    <a:pt x="456914" y="25221"/>
                  </a:lnTo>
                  <a:lnTo>
                    <a:pt x="473477" y="27084"/>
                  </a:lnTo>
                  <a:lnTo>
                    <a:pt x="490627" y="27912"/>
                  </a:lnTo>
                  <a:lnTo>
                    <a:pt x="506188" y="28280"/>
                  </a:lnTo>
                  <a:lnTo>
                    <a:pt x="553772" y="28549"/>
                  </a:lnTo>
                  <a:lnTo>
                    <a:pt x="569971" y="30679"/>
                  </a:lnTo>
                  <a:lnTo>
                    <a:pt x="592478" y="34225"/>
                  </a:lnTo>
                  <a:lnTo>
                    <a:pt x="614228" y="35276"/>
                  </a:lnTo>
                  <a:lnTo>
                    <a:pt x="639118" y="35631"/>
                  </a:lnTo>
                  <a:lnTo>
                    <a:pt x="735797" y="35718"/>
                  </a:lnTo>
                  <a:lnTo>
                    <a:pt x="735806" y="28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00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square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perfect square</a:t>
            </a:r>
            <a:r>
              <a:rPr lang="en-US" dirty="0" smtClean="0"/>
              <a:t> is the square of an integer.</a:t>
            </a:r>
            <a:r>
              <a:rPr lang="en-US" dirty="0"/>
              <a:t> </a:t>
            </a:r>
            <a:r>
              <a:rPr lang="en-US" dirty="0" smtClean="0"/>
              <a:t>The opposite of squaring is finding the square root.</a:t>
            </a:r>
          </a:p>
          <a:p>
            <a:r>
              <a:rPr lang="en-US" dirty="0" smtClean="0"/>
              <a:t>Perfect squares have exact square roots, all other square roots are approximations </a:t>
            </a:r>
            <a:r>
              <a:rPr lang="en-US" dirty="0" smtClean="0"/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irrational numbers</a:t>
            </a:r>
            <a:r>
              <a:rPr lang="en-US" dirty="0" smtClean="0"/>
              <a:t>) unless </a:t>
            </a:r>
            <a:r>
              <a:rPr lang="en-US" dirty="0" smtClean="0"/>
              <a:t>we express them using a radical.</a:t>
            </a:r>
          </a:p>
          <a:p>
            <a:endParaRPr lang="en-US" dirty="0"/>
          </a:p>
          <a:p>
            <a:r>
              <a:rPr lang="en-US" dirty="0" smtClean="0"/>
              <a:t>Examples and assignment pg. 540-541</a:t>
            </a:r>
          </a:p>
        </p:txBody>
      </p:sp>
    </p:spTree>
    <p:extLst>
      <p:ext uri="{BB962C8B-B14F-4D97-AF65-F5344CB8AC3E}">
        <p14:creationId xmlns:p14="http://schemas.microsoft.com/office/powerpoint/2010/main" val="17662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10-2 The Real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of real numbers:</a:t>
            </a:r>
          </a:p>
          <a:p>
            <a:pPr lvl="1"/>
            <a:r>
              <a:rPr lang="en-US" b="1" dirty="0" smtClean="0"/>
              <a:t>Rational Numbers: </a:t>
            </a:r>
            <a:r>
              <a:rPr lang="en-US" dirty="0" smtClean="0"/>
              <a:t>any number that can be written as a fraction </a:t>
            </a:r>
            <a:endParaRPr lang="en-US" b="1" dirty="0" smtClean="0"/>
          </a:p>
          <a:p>
            <a:pPr lvl="1"/>
            <a:r>
              <a:rPr lang="en-US" i="1" dirty="0" smtClean="0"/>
              <a:t>Whole numbers </a:t>
            </a:r>
            <a:r>
              <a:rPr lang="en-US" dirty="0" smtClean="0"/>
              <a:t>= counting numbers and zero 0,1,2,….</a:t>
            </a:r>
          </a:p>
          <a:p>
            <a:pPr lvl="1"/>
            <a:r>
              <a:rPr lang="en-US" i="1" dirty="0" smtClean="0"/>
              <a:t>Integers</a:t>
            </a:r>
            <a:r>
              <a:rPr lang="en-US" dirty="0" smtClean="0"/>
              <a:t> = positive and negative whole numbers</a:t>
            </a:r>
          </a:p>
          <a:p>
            <a:pPr lvl="1"/>
            <a:r>
              <a:rPr lang="en-US" b="1" dirty="0" smtClean="0"/>
              <a:t>Irrational Numbers</a:t>
            </a:r>
            <a:r>
              <a:rPr lang="en-US" dirty="0" smtClean="0"/>
              <a:t>: numbers that cannot be written as fractions; pi and 3.34564543231978…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50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Classify: (name)</a:t>
            </a:r>
          </a:p>
          <a:p>
            <a:pPr marL="514350" indent="-514350">
              <a:buAutoNum type="arabicParenR"/>
            </a:pPr>
            <a:r>
              <a:rPr lang="en-US" dirty="0" smtClean="0"/>
              <a:t>0.4</a:t>
            </a:r>
          </a:p>
          <a:p>
            <a:pPr marL="514350" indent="-514350">
              <a:buAutoNum type="arabicParenR"/>
            </a:pPr>
            <a:r>
              <a:rPr lang="en-US" dirty="0" smtClean="0"/>
              <a:t>¾</a:t>
            </a:r>
          </a:p>
          <a:p>
            <a:pPr marL="514350" indent="-514350">
              <a:buAutoNum type="arabicParenR"/>
            </a:pPr>
            <a:r>
              <a:rPr lang="en-US" dirty="0" smtClean="0"/>
              <a:t>5</a:t>
            </a:r>
          </a:p>
          <a:p>
            <a:pPr marL="514350" indent="-514350">
              <a:buAutoNum type="arabicParenR"/>
            </a:pPr>
            <a:r>
              <a:rPr lang="en-US" dirty="0" smtClean="0"/>
              <a:t>-7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Ordering real numbers</a:t>
            </a:r>
          </a:p>
          <a:p>
            <a:pPr marL="0" indent="0">
              <a:buNone/>
            </a:pPr>
            <a:r>
              <a:rPr lang="en-US" dirty="0" smtClean="0"/>
              <a:t>Convert all to decimal form, at least 2-3 places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Solving equations</a:t>
            </a:r>
          </a:p>
          <a:p>
            <a:pPr marL="514350" indent="-514350">
              <a:buAutoNum type="arabicParenR"/>
            </a:pPr>
            <a:r>
              <a:rPr lang="en-US" dirty="0" smtClean="0"/>
              <a:t>363 = 3d</a:t>
            </a:r>
            <a:r>
              <a:rPr lang="en-US" baseline="30000" dirty="0" smtClean="0"/>
              <a:t>2</a:t>
            </a:r>
          </a:p>
          <a:p>
            <a:pPr marL="514350" indent="-514350">
              <a:buAutoNum type="arabicParenR"/>
            </a:pPr>
            <a:endParaRPr lang="en-US" baseline="30000" dirty="0"/>
          </a:p>
          <a:p>
            <a:pPr marL="514350" indent="-514350">
              <a:buAutoNum type="arabicParenR"/>
            </a:pPr>
            <a:endParaRPr lang="en-US" baseline="30000" dirty="0" smtClean="0"/>
          </a:p>
          <a:p>
            <a:pPr marL="514350" indent="-514350">
              <a:buAutoNum type="arabicParenR"/>
            </a:pPr>
            <a:endParaRPr lang="en-US" baseline="30000" dirty="0"/>
          </a:p>
          <a:p>
            <a:pPr marL="514350" indent="-514350">
              <a:buAutoNum type="arabicParenR"/>
            </a:pPr>
            <a:endParaRPr lang="en-US" baseline="30000" dirty="0" smtClean="0"/>
          </a:p>
          <a:p>
            <a:pPr marL="514350" indent="-514350">
              <a:buAutoNum type="arabicParenR"/>
            </a:pPr>
            <a:r>
              <a:rPr lang="en-US" dirty="0" smtClean="0"/>
              <a:t>6y</a:t>
            </a:r>
            <a:r>
              <a:rPr lang="en-US" baseline="30000" dirty="0" smtClean="0"/>
              <a:t>2</a:t>
            </a:r>
            <a:r>
              <a:rPr lang="en-US" dirty="0" smtClean="0"/>
              <a:t> = 486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Assignment:</a:t>
            </a:r>
          </a:p>
          <a:p>
            <a:pPr marL="0" indent="0">
              <a:buNone/>
            </a:pPr>
            <a:r>
              <a:rPr lang="en-US" dirty="0" smtClean="0"/>
              <a:t>Pg. 546-548 #14-40 evens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#75-80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10-3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Formed by 3 line segments that intersect only at endpoints (vertex)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Angles of a Triangle</a:t>
            </a:r>
          </a:p>
          <a:p>
            <a:pPr marL="0" indent="0">
              <a:buNone/>
            </a:pPr>
            <a:r>
              <a:rPr lang="en-US" dirty="0" smtClean="0"/>
              <a:t>The sum of the angles equals 180</a:t>
            </a:r>
            <a:r>
              <a:rPr lang="en-US" baseline="30000" dirty="0" smtClean="0"/>
              <a:t>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m∟x</a:t>
            </a:r>
            <a:r>
              <a:rPr lang="en-US" dirty="0" smtClean="0"/>
              <a:t> +</a:t>
            </a:r>
            <a:r>
              <a:rPr lang="en-US" dirty="0" err="1" smtClean="0"/>
              <a:t>m∟y</a:t>
            </a:r>
            <a:r>
              <a:rPr lang="en-US" dirty="0" smtClean="0"/>
              <a:t> +</a:t>
            </a:r>
            <a:r>
              <a:rPr lang="en-US" dirty="0" err="1" smtClean="0"/>
              <a:t>m∟z</a:t>
            </a:r>
            <a:r>
              <a:rPr lang="en-US" dirty="0" smtClean="0"/>
              <a:t> = 180</a:t>
            </a:r>
            <a:r>
              <a:rPr lang="en-US" baseline="30000" dirty="0" smtClean="0"/>
              <a:t>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Measure of angle x,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Use a ratio:  2:3:5</a:t>
            </a:r>
          </a:p>
          <a:p>
            <a:pPr marL="0" indent="0">
              <a:buNone/>
            </a:pPr>
            <a:r>
              <a:rPr lang="en-US" dirty="0" smtClean="0"/>
              <a:t>2x + 3x + 5x = 180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10x = 180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x = 18</a:t>
            </a:r>
          </a:p>
          <a:p>
            <a:pPr marL="0" indent="0">
              <a:buNone/>
            </a:pPr>
            <a:r>
              <a:rPr lang="en-US" dirty="0" smtClean="0"/>
              <a:t>The measure of 3 angles are: </a:t>
            </a:r>
          </a:p>
          <a:p>
            <a:pPr marL="0" indent="0">
              <a:buNone/>
            </a:pPr>
            <a:r>
              <a:rPr lang="en-US" dirty="0" smtClean="0"/>
              <a:t>2(18) = 36</a:t>
            </a:r>
            <a:r>
              <a:rPr lang="en-US" baseline="30000" dirty="0" smtClean="0"/>
              <a:t>o</a:t>
            </a:r>
          </a:p>
          <a:p>
            <a:pPr marL="0" indent="0">
              <a:buNone/>
            </a:pPr>
            <a:r>
              <a:rPr lang="en-US" dirty="0" smtClean="0"/>
              <a:t>3(18) = 54</a:t>
            </a:r>
            <a:r>
              <a:rPr lang="en-US" baseline="30000" dirty="0" smtClean="0"/>
              <a:t>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5(18) = 90</a:t>
            </a:r>
            <a:r>
              <a:rPr lang="en-US" baseline="30000" dirty="0" smtClean="0"/>
              <a:t>o</a:t>
            </a:r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1295400"/>
            <a:ext cx="0" cy="495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Angle</a:t>
            </a:r>
          </a:p>
          <a:p>
            <a:pPr marL="0" indent="0">
              <a:buNone/>
            </a:pPr>
            <a:r>
              <a:rPr lang="en-US" b="1" dirty="0" smtClean="0"/>
              <a:t>Acute Triangle</a:t>
            </a:r>
          </a:p>
          <a:p>
            <a:pPr marL="0" indent="0">
              <a:buNone/>
            </a:pPr>
            <a:r>
              <a:rPr lang="en-US" dirty="0" smtClean="0"/>
              <a:t>All angles less than 90</a:t>
            </a:r>
          </a:p>
          <a:p>
            <a:pPr marL="0" indent="0">
              <a:buNone/>
            </a:pPr>
            <a:r>
              <a:rPr lang="en-US" b="1" dirty="0" smtClean="0"/>
              <a:t>Right Triangle</a:t>
            </a:r>
          </a:p>
          <a:p>
            <a:pPr marL="0" indent="0">
              <a:buNone/>
            </a:pPr>
            <a:r>
              <a:rPr lang="en-US" dirty="0" smtClean="0"/>
              <a:t>One right angle</a:t>
            </a:r>
          </a:p>
          <a:p>
            <a:pPr marL="0" indent="0">
              <a:buNone/>
            </a:pPr>
            <a:r>
              <a:rPr lang="en-US" b="1" dirty="0" smtClean="0"/>
              <a:t>Obtuse Triangle</a:t>
            </a:r>
          </a:p>
          <a:p>
            <a:pPr marL="0" indent="0">
              <a:buNone/>
            </a:pPr>
            <a:r>
              <a:rPr lang="en-US" dirty="0" smtClean="0"/>
              <a:t>One angle over 90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Side</a:t>
            </a:r>
          </a:p>
          <a:p>
            <a:pPr marL="0" indent="0">
              <a:buNone/>
            </a:pPr>
            <a:r>
              <a:rPr lang="en-US" b="1" dirty="0" smtClean="0"/>
              <a:t>Scalene Triangle</a:t>
            </a:r>
          </a:p>
          <a:p>
            <a:pPr marL="0" indent="0">
              <a:buNone/>
            </a:pPr>
            <a:r>
              <a:rPr lang="en-US" dirty="0" smtClean="0"/>
              <a:t>No congruent sides</a:t>
            </a:r>
          </a:p>
          <a:p>
            <a:pPr marL="0" indent="0">
              <a:buNone/>
            </a:pPr>
            <a:r>
              <a:rPr lang="en-US" b="1" dirty="0" smtClean="0"/>
              <a:t>Isosceles Triangle</a:t>
            </a:r>
          </a:p>
          <a:p>
            <a:pPr marL="0" indent="0">
              <a:buNone/>
            </a:pPr>
            <a:r>
              <a:rPr lang="en-US" dirty="0" smtClean="0"/>
              <a:t>2 congruent sides</a:t>
            </a:r>
          </a:p>
          <a:p>
            <a:pPr marL="0" indent="0">
              <a:buNone/>
            </a:pPr>
            <a:r>
              <a:rPr lang="en-US" b="1" dirty="0" smtClean="0"/>
              <a:t>Equilateral Triangle</a:t>
            </a:r>
          </a:p>
          <a:p>
            <a:pPr marL="0" indent="0">
              <a:buNone/>
            </a:pPr>
            <a:r>
              <a:rPr lang="en-US" dirty="0" smtClean="0"/>
              <a:t>All sides congruent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4478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1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4938</TotalTime>
  <Words>352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10  Real Numbers and Right Triangles</vt:lpstr>
      <vt:lpstr>10-1 Squares and Square Roots</vt:lpstr>
      <vt:lpstr>More square roots</vt:lpstr>
      <vt:lpstr>10-2 The Real Number System</vt:lpstr>
      <vt:lpstr>PowerPoint Presentation</vt:lpstr>
      <vt:lpstr>10-3 Triangles</vt:lpstr>
      <vt:lpstr>Classifying Triangles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 Real Numbers and Right Triangles</dc:title>
  <dc:creator>Joel Richman</dc:creator>
  <cp:lastModifiedBy>Joel Richman</cp:lastModifiedBy>
  <cp:revision>12</cp:revision>
  <dcterms:created xsi:type="dcterms:W3CDTF">2012-01-31T13:07:54Z</dcterms:created>
  <dcterms:modified xsi:type="dcterms:W3CDTF">2013-02-01T22:17:39Z</dcterms:modified>
</cp:coreProperties>
</file>