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2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4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4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01F1-DCD5-4E54-BD1C-161937306CF6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6195-AA7F-4074-8755-864CDC1F0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4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Integers </a:t>
            </a:r>
          </a:p>
          <a:p>
            <a:r>
              <a:rPr lang="en-US" dirty="0" smtClean="0"/>
              <a:t>and Solving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3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Same </a:t>
            </a:r>
            <a:r>
              <a:rPr lang="en-US" b="1" dirty="0" smtClean="0"/>
              <a:t>Signs- Adding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the absolute values and use the common sign</a:t>
            </a:r>
          </a:p>
          <a:p>
            <a:endParaRPr lang="en-US" dirty="0" smtClean="0"/>
          </a:p>
          <a:p>
            <a:r>
              <a:rPr lang="en-US" dirty="0" smtClean="0"/>
              <a:t>5+ 6= 11    Positive + Positive = Positive</a:t>
            </a:r>
          </a:p>
          <a:p>
            <a:r>
              <a:rPr lang="en-US" dirty="0" smtClean="0"/>
              <a:t>-5 + (-6) = -11  Negative + Negative = Negative</a:t>
            </a:r>
          </a:p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-2 + (-4) =	2)  12 + 5 =    3) -11 + (-16) =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2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Different </a:t>
            </a:r>
            <a:r>
              <a:rPr lang="en-US" b="1" dirty="0" smtClean="0"/>
              <a:t>Signs-Adding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dirty="0"/>
              <a:t>SUBTRACT</a:t>
            </a:r>
            <a:r>
              <a:rPr lang="en-US" sz="2400" dirty="0"/>
              <a:t> their absolute values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The sum is:</a:t>
            </a:r>
          </a:p>
          <a:p>
            <a:pPr marL="0" indent="0">
              <a:buNone/>
            </a:pPr>
            <a:r>
              <a:rPr lang="en-US" sz="2400" i="1" dirty="0"/>
              <a:t>Positive</a:t>
            </a:r>
            <a:r>
              <a:rPr lang="en-US" sz="2400" dirty="0"/>
              <a:t> if the positive integer’s absolute value is  </a:t>
            </a:r>
          </a:p>
          <a:p>
            <a:pPr marL="0" indent="0">
              <a:buNone/>
            </a:pPr>
            <a:r>
              <a:rPr lang="en-US" sz="2400" dirty="0"/>
              <a:t>        greater (more positives)</a:t>
            </a:r>
          </a:p>
          <a:p>
            <a:pPr marL="0" indent="0">
              <a:buNone/>
            </a:pPr>
            <a:r>
              <a:rPr lang="en-US" sz="2400" i="1" dirty="0"/>
              <a:t>Negative</a:t>
            </a:r>
            <a:r>
              <a:rPr lang="en-US" sz="2400" dirty="0"/>
              <a:t> if the negative integer’s absolute value  </a:t>
            </a:r>
          </a:p>
          <a:p>
            <a:pPr marL="0" indent="0">
              <a:buNone/>
            </a:pPr>
            <a:r>
              <a:rPr lang="en-US" sz="2400" dirty="0"/>
              <a:t>         is greater (more negatives)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Examples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4) 12 </a:t>
            </a:r>
            <a:r>
              <a:rPr lang="en-US" sz="2400" dirty="0"/>
              <a:t>+ (-6) = </a:t>
            </a:r>
            <a:r>
              <a:rPr lang="en-US" sz="2400" dirty="0" smtClean="0"/>
              <a:t>   5)  5 </a:t>
            </a:r>
            <a:r>
              <a:rPr lang="en-US" sz="2400" dirty="0"/>
              <a:t>+ (-8) = </a:t>
            </a:r>
            <a:r>
              <a:rPr lang="en-US" sz="2400" dirty="0" smtClean="0"/>
              <a:t>  6) -2 </a:t>
            </a:r>
            <a:r>
              <a:rPr lang="en-US" sz="2400" dirty="0"/>
              <a:t>+ 7 = </a:t>
            </a:r>
            <a:r>
              <a:rPr lang="en-US" sz="2400" dirty="0" smtClean="0"/>
              <a:t>   7)  </a:t>
            </a:r>
            <a:r>
              <a:rPr lang="en-US" sz="2400" dirty="0"/>
              <a:t>-6 + 4 </a:t>
            </a:r>
            <a:r>
              <a:rPr lang="en-US" sz="2400" dirty="0" smtClean="0"/>
              <a:t>=            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b="1" dirty="0" smtClean="0"/>
              <a:t>         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9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</a:t>
            </a:r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OPPOSITE</a:t>
            </a:r>
          </a:p>
          <a:p>
            <a:pPr>
              <a:buFontTx/>
              <a:buNone/>
            </a:pPr>
            <a:r>
              <a:rPr lang="en-US" dirty="0"/>
              <a:t>  </a:t>
            </a:r>
            <a:r>
              <a:rPr lang="en-US" b="1" dirty="0" smtClean="0"/>
              <a:t>Step 1</a:t>
            </a:r>
            <a:r>
              <a:rPr lang="en-US" dirty="0" smtClean="0"/>
              <a:t>: Change </a:t>
            </a:r>
            <a:r>
              <a:rPr lang="en-US" dirty="0"/>
              <a:t>the </a:t>
            </a:r>
            <a:r>
              <a:rPr lang="en-US" i="1" dirty="0"/>
              <a:t>subtraction</a:t>
            </a:r>
            <a:r>
              <a:rPr lang="en-US" dirty="0"/>
              <a:t> sign to </a:t>
            </a:r>
            <a:r>
              <a:rPr lang="en-US" i="1" dirty="0" smtClean="0"/>
              <a:t>addition</a:t>
            </a:r>
            <a:r>
              <a:rPr lang="en-US" dirty="0" smtClean="0"/>
              <a:t> </a:t>
            </a:r>
            <a:r>
              <a:rPr lang="en-US" b="1" dirty="0" smtClean="0"/>
              <a:t>Step 2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second number to its </a:t>
            </a:r>
            <a:r>
              <a:rPr lang="en-US" dirty="0" smtClean="0"/>
              <a:t>           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</a:t>
            </a:r>
            <a:r>
              <a:rPr lang="en-US" dirty="0" smtClean="0"/>
              <a:t>. ( pos. to neg. or neg. to pos.)</a:t>
            </a:r>
            <a:endParaRPr lang="en-US" dirty="0"/>
          </a:p>
          <a:p>
            <a:r>
              <a:rPr lang="en-US" dirty="0" smtClean="0"/>
              <a:t>  </a:t>
            </a:r>
            <a:r>
              <a:rPr lang="en-US" b="1" dirty="0" smtClean="0"/>
              <a:t>Step 3: </a:t>
            </a:r>
            <a:r>
              <a:rPr lang="en-US" b="1" u="sng" dirty="0" smtClean="0"/>
              <a:t>Follow </a:t>
            </a:r>
            <a:r>
              <a:rPr lang="en-US" b="1" u="sng" dirty="0"/>
              <a:t>addition rules</a:t>
            </a:r>
          </a:p>
          <a:p>
            <a:pPr marL="0" indent="0">
              <a:buNone/>
            </a:pPr>
            <a:r>
              <a:rPr lang="en-US" dirty="0" smtClean="0"/>
              <a:t>     Same sign = Add</a:t>
            </a:r>
          </a:p>
          <a:p>
            <a:pPr marL="0" indent="0">
              <a:buNone/>
            </a:pPr>
            <a:r>
              <a:rPr lang="en-US" dirty="0" smtClean="0"/>
              <a:t>     Different sign = Subtract</a:t>
            </a:r>
          </a:p>
          <a:p>
            <a:pPr marL="0" indent="0">
              <a:buNone/>
            </a:pPr>
            <a:r>
              <a:rPr lang="en-US" dirty="0" smtClean="0"/>
              <a:t>Ex: 2 – 6 – (-4) = 2 + (-6) + 4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Multiplying and Dividing Integers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Same Sign</a:t>
            </a:r>
            <a:r>
              <a:rPr lang="en-US" altLang="en-US" dirty="0" smtClean="0"/>
              <a:t>- the product of two integers with the same sign is POSITIVE.</a:t>
            </a:r>
          </a:p>
          <a:p>
            <a:pPr eaLnBrk="1" hangingPunct="1"/>
            <a:r>
              <a:rPr lang="en-US" altLang="en-US" b="1" u="sng" dirty="0" smtClean="0"/>
              <a:t>Different </a:t>
            </a:r>
            <a:r>
              <a:rPr lang="en-US" altLang="en-US" b="1" u="sng" dirty="0" smtClean="0"/>
              <a:t>Sign</a:t>
            </a:r>
            <a:r>
              <a:rPr lang="en-US" altLang="en-US" dirty="0" smtClean="0"/>
              <a:t>- the product of two integers with different signs is NEGATIVE.</a:t>
            </a:r>
          </a:p>
          <a:p>
            <a:pPr eaLnBrk="1" hangingPunct="1"/>
            <a:r>
              <a:rPr lang="en-US" altLang="en-US" b="1" u="sng" dirty="0" smtClean="0"/>
              <a:t>Zero</a:t>
            </a:r>
            <a:r>
              <a:rPr lang="en-US" altLang="en-US" dirty="0" smtClean="0"/>
              <a:t>- </a:t>
            </a:r>
            <a:r>
              <a:rPr lang="en-US" altLang="en-US" dirty="0" smtClean="0"/>
              <a:t>the product of an integer and 0 is 0.</a:t>
            </a:r>
            <a:endParaRPr lang="en-US" alt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4630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6565"/>
            <a:ext cx="8229600" cy="1143000"/>
          </a:xfrm>
        </p:spPr>
        <p:txBody>
          <a:bodyPr/>
          <a:lstStyle/>
          <a:p>
            <a:r>
              <a:rPr lang="en-US" dirty="0" smtClean="0"/>
              <a:t>Solving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Show All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original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properties of equality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Solve addition equations using subtraction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Solve subtraction equations using </a:t>
            </a:r>
            <a:r>
              <a:rPr lang="en-US" dirty="0" smtClean="0"/>
              <a:t>addition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Solve </a:t>
            </a:r>
            <a:r>
              <a:rPr lang="en-US" dirty="0"/>
              <a:t>m</a:t>
            </a:r>
            <a:r>
              <a:rPr lang="en-US" dirty="0" smtClean="0"/>
              <a:t>ultiplication equations using </a:t>
            </a:r>
            <a:r>
              <a:rPr lang="en-US" dirty="0"/>
              <a:t>d</a:t>
            </a:r>
            <a:r>
              <a:rPr lang="en-US" dirty="0" smtClean="0"/>
              <a:t>ivision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Solve d</a:t>
            </a:r>
            <a:r>
              <a:rPr lang="en-US" dirty="0" smtClean="0"/>
              <a:t>ivision equations using multiplication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Write solution</a:t>
            </a:r>
          </a:p>
          <a:p>
            <a:pPr marL="0" indent="0">
              <a:buNone/>
            </a:pPr>
            <a:r>
              <a:rPr lang="en-US" dirty="0" smtClean="0"/>
              <a:t>4.  Check your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x + 5 =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   - 5     - 5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x  =  7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7 </a:t>
            </a:r>
            <a:r>
              <a:rPr lang="en-US" sz="2600" dirty="0" smtClean="0"/>
              <a:t>+ </a:t>
            </a:r>
            <a:r>
              <a:rPr lang="en-US" dirty="0" smtClean="0"/>
              <a:t>5 = 12</a:t>
            </a:r>
            <a:endParaRPr lang="en-US" dirty="0"/>
          </a:p>
        </p:txBody>
      </p:sp>
      <p:pic>
        <p:nvPicPr>
          <p:cNvPr id="1026" name="Picture 2" descr="C:\Documents and Settings\jrichman\Local Settings\Temporary Internet Files\Content.IE5\BSCNPE2B\MC9003897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1818742" cy="178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40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</a:t>
            </a:r>
            <a:r>
              <a:rPr lang="en-US" dirty="0" smtClean="0"/>
              <a:t>2-step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Equations have </a:t>
            </a:r>
            <a:r>
              <a:rPr lang="en-US" dirty="0" smtClean="0"/>
              <a:t>two different operations</a:t>
            </a:r>
          </a:p>
          <a:p>
            <a:r>
              <a:rPr lang="en-US" dirty="0" smtClean="0"/>
              <a:t>Write the Equation</a:t>
            </a:r>
          </a:p>
          <a:p>
            <a:r>
              <a:rPr lang="en-US" dirty="0" smtClean="0"/>
              <a:t>Then, undo addition or subtraction </a:t>
            </a:r>
          </a:p>
          <a:p>
            <a:r>
              <a:rPr lang="en-US" dirty="0" smtClean="0"/>
              <a:t>Next, undo </a:t>
            </a:r>
            <a:r>
              <a:rPr lang="en-US" dirty="0"/>
              <a:t>m</a:t>
            </a:r>
            <a:r>
              <a:rPr lang="en-US" dirty="0" smtClean="0"/>
              <a:t>ultiplication or division</a:t>
            </a:r>
          </a:p>
          <a:p>
            <a:r>
              <a:rPr lang="en-US" dirty="0" smtClean="0"/>
              <a:t>Write the solution</a:t>
            </a:r>
          </a:p>
          <a:p>
            <a:r>
              <a:rPr lang="en-US" dirty="0" smtClean="0"/>
              <a:t>Check your solution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2x + 6 = 14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-6      -6</a:t>
            </a:r>
          </a:p>
          <a:p>
            <a:pPr marL="0" indent="0">
              <a:buNone/>
            </a:pPr>
            <a:r>
              <a:rPr lang="en-US" dirty="0" smtClean="0"/>
              <a:t>      2x = 8</a:t>
            </a: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     ÷2   ÷2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x =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√ 2(4) + 6 =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9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359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E-day</vt:lpstr>
      <vt:lpstr>Same Signs- Adding</vt:lpstr>
      <vt:lpstr>Different Signs-Adding</vt:lpstr>
      <vt:lpstr>Subtracting Integers</vt:lpstr>
      <vt:lpstr>Multiplying and Dividing Integers </vt:lpstr>
      <vt:lpstr>Solving Equations</vt:lpstr>
      <vt:lpstr>Solving 2-step Equations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E-day</dc:title>
  <dc:creator>Joel Richman</dc:creator>
  <cp:lastModifiedBy>Joel Richman</cp:lastModifiedBy>
  <cp:revision>2</cp:revision>
  <dcterms:created xsi:type="dcterms:W3CDTF">2014-02-27T17:06:38Z</dcterms:created>
  <dcterms:modified xsi:type="dcterms:W3CDTF">2014-02-27T17:18:17Z</dcterms:modified>
</cp:coreProperties>
</file>