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515D4-2471-4C3F-8182-4AA0801B7184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0D090-5D68-48D2-A2F3-2F647FB1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0D090-5D68-48D2-A2F3-2F647FB177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3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2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7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F20E-AED9-47CF-861B-E3791FED9E4E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85A3-E766-4C07-B2A5-BEE67959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7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for 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Percents</a:t>
            </a:r>
            <a:r>
              <a:rPr lang="en-US" dirty="0" smtClean="0">
                <a:solidFill>
                  <a:schemeClr val="tx1"/>
                </a:solidFill>
              </a:rPr>
              <a:t> represent a part of a whole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Watch for key word </a:t>
            </a:r>
            <a:r>
              <a:rPr lang="en-US" sz="4000" b="1" dirty="0" smtClean="0">
                <a:solidFill>
                  <a:schemeClr val="tx1"/>
                </a:solidFill>
              </a:rPr>
              <a:t>of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364163"/>
          </a:xfrm>
        </p:spPr>
        <p:txBody>
          <a:bodyPr/>
          <a:lstStyle/>
          <a:p>
            <a:r>
              <a:rPr lang="en-US" b="1" u="sng" dirty="0" smtClean="0"/>
              <a:t>Percent of a number </a:t>
            </a:r>
            <a:endParaRPr lang="en-US" b="1" u="sng" dirty="0" smtClean="0"/>
          </a:p>
          <a:p>
            <a:r>
              <a:rPr lang="en-US" dirty="0" smtClean="0"/>
              <a:t>45% of 120</a:t>
            </a:r>
          </a:p>
          <a:p>
            <a:r>
              <a:rPr lang="en-US" dirty="0" smtClean="0"/>
              <a:t>Move decimal and multiply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0.45 x 120 = 54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364163"/>
          </a:xfrm>
        </p:spPr>
        <p:txBody>
          <a:bodyPr/>
          <a:lstStyle/>
          <a:p>
            <a:r>
              <a:rPr lang="en-US" b="1" u="sng" dirty="0" smtClean="0"/>
              <a:t>Percent Proportion</a:t>
            </a:r>
          </a:p>
          <a:p>
            <a:r>
              <a:rPr lang="en-US" dirty="0" smtClean="0"/>
              <a:t>Part over whole equals percent over 100</a:t>
            </a:r>
          </a:p>
          <a:p>
            <a:r>
              <a:rPr lang="en-US" dirty="0" smtClean="0"/>
              <a:t>Solve using cross products ( multiply then divide)</a:t>
            </a:r>
          </a:p>
          <a:p>
            <a:r>
              <a:rPr lang="en-US" dirty="0" smtClean="0"/>
              <a:t>24 is 30%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dirty="0" smtClean="0"/>
              <a:t> what number?</a:t>
            </a:r>
          </a:p>
          <a:p>
            <a:pPr marL="0" indent="0">
              <a:buNone/>
            </a:pPr>
            <a:r>
              <a:rPr lang="en-US" dirty="0" smtClean="0"/>
              <a:t>   24 x 100      30 = 80</a:t>
            </a:r>
            <a:endParaRPr lang="en-US" dirty="0"/>
          </a:p>
        </p:txBody>
      </p:sp>
      <p:sp>
        <p:nvSpPr>
          <p:cNvPr id="5" name="Division 4"/>
          <p:cNvSpPr/>
          <p:nvPr/>
        </p:nvSpPr>
        <p:spPr>
          <a:xfrm>
            <a:off x="6228522" y="4648200"/>
            <a:ext cx="381000" cy="304800"/>
          </a:xfrm>
          <a:prstGeom prst="mathDivid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22081" y="5093646"/>
            <a:ext cx="1481826" cy="1078126"/>
            <a:chOff x="5222081" y="5093646"/>
            <a:chExt cx="1481826" cy="1078126"/>
          </a:xfrm>
        </p:grpSpPr>
        <p:sp>
          <p:nvSpPr>
            <p:cNvPr id="6" name="SMARTInkAnnotation0"/>
            <p:cNvSpPr/>
            <p:nvPr/>
          </p:nvSpPr>
          <p:spPr>
            <a:xfrm>
              <a:off x="5401035" y="5207929"/>
              <a:ext cx="385404" cy="285246"/>
            </a:xfrm>
            <a:custGeom>
              <a:avLst/>
              <a:gdLst/>
              <a:ahLst/>
              <a:cxnLst/>
              <a:rect l="0" t="0" r="0" b="0"/>
              <a:pathLst>
                <a:path w="385404" h="285246">
                  <a:moveTo>
                    <a:pt x="206809" y="28440"/>
                  </a:moveTo>
                  <a:lnTo>
                    <a:pt x="203017" y="24648"/>
                  </a:lnTo>
                  <a:lnTo>
                    <a:pt x="201106" y="23530"/>
                  </a:lnTo>
                  <a:lnTo>
                    <a:pt x="194624" y="21164"/>
                  </a:lnTo>
                  <a:lnTo>
                    <a:pt x="187676" y="16583"/>
                  </a:lnTo>
                  <a:lnTo>
                    <a:pt x="182959" y="15233"/>
                  </a:lnTo>
                  <a:lnTo>
                    <a:pt x="175842" y="14472"/>
                  </a:lnTo>
                  <a:lnTo>
                    <a:pt x="173464" y="13572"/>
                  </a:lnTo>
                  <a:lnTo>
                    <a:pt x="168706" y="10455"/>
                  </a:lnTo>
                  <a:lnTo>
                    <a:pt x="161828" y="8540"/>
                  </a:lnTo>
                  <a:lnTo>
                    <a:pt x="151147" y="7462"/>
                  </a:lnTo>
                  <a:lnTo>
                    <a:pt x="140428" y="7098"/>
                  </a:lnTo>
                  <a:lnTo>
                    <a:pt x="129285" y="7035"/>
                  </a:lnTo>
                  <a:lnTo>
                    <a:pt x="125757" y="7820"/>
                  </a:lnTo>
                  <a:lnTo>
                    <a:pt x="116207" y="12717"/>
                  </a:lnTo>
                  <a:lnTo>
                    <a:pt x="108068" y="16954"/>
                  </a:lnTo>
                  <a:lnTo>
                    <a:pt x="99159" y="23599"/>
                  </a:lnTo>
                  <a:lnTo>
                    <a:pt x="90702" y="31051"/>
                  </a:lnTo>
                  <a:lnTo>
                    <a:pt x="84297" y="37009"/>
                  </a:lnTo>
                  <a:lnTo>
                    <a:pt x="80684" y="41296"/>
                  </a:lnTo>
                  <a:lnTo>
                    <a:pt x="76688" y="46536"/>
                  </a:lnTo>
                  <a:lnTo>
                    <a:pt x="72437" y="52410"/>
                  </a:lnTo>
                  <a:lnTo>
                    <a:pt x="67221" y="57914"/>
                  </a:lnTo>
                  <a:lnTo>
                    <a:pt x="61363" y="63170"/>
                  </a:lnTo>
                  <a:lnTo>
                    <a:pt x="55076" y="68263"/>
                  </a:lnTo>
                  <a:lnTo>
                    <a:pt x="49297" y="74038"/>
                  </a:lnTo>
                  <a:lnTo>
                    <a:pt x="43858" y="80270"/>
                  </a:lnTo>
                  <a:lnTo>
                    <a:pt x="38643" y="86806"/>
                  </a:lnTo>
                  <a:lnTo>
                    <a:pt x="34373" y="93544"/>
                  </a:lnTo>
                  <a:lnTo>
                    <a:pt x="30733" y="100418"/>
                  </a:lnTo>
                  <a:lnTo>
                    <a:pt x="27512" y="107381"/>
                  </a:lnTo>
                  <a:lnTo>
                    <a:pt x="23778" y="114405"/>
                  </a:lnTo>
                  <a:lnTo>
                    <a:pt x="19701" y="121469"/>
                  </a:lnTo>
                  <a:lnTo>
                    <a:pt x="15395" y="128559"/>
                  </a:lnTo>
                  <a:lnTo>
                    <a:pt x="12524" y="135667"/>
                  </a:lnTo>
                  <a:lnTo>
                    <a:pt x="10611" y="142787"/>
                  </a:lnTo>
                  <a:lnTo>
                    <a:pt x="9335" y="149915"/>
                  </a:lnTo>
                  <a:lnTo>
                    <a:pt x="7691" y="157049"/>
                  </a:lnTo>
                  <a:lnTo>
                    <a:pt x="5801" y="164185"/>
                  </a:lnTo>
                  <a:lnTo>
                    <a:pt x="3747" y="171324"/>
                  </a:lnTo>
                  <a:lnTo>
                    <a:pt x="2378" y="179258"/>
                  </a:lnTo>
                  <a:lnTo>
                    <a:pt x="1465" y="187723"/>
                  </a:lnTo>
                  <a:lnTo>
                    <a:pt x="857" y="196541"/>
                  </a:lnTo>
                  <a:lnTo>
                    <a:pt x="181" y="210572"/>
                  </a:lnTo>
                  <a:lnTo>
                    <a:pt x="0" y="216536"/>
                  </a:lnTo>
                  <a:lnTo>
                    <a:pt x="674" y="222894"/>
                  </a:lnTo>
                  <a:lnTo>
                    <a:pt x="1917" y="229513"/>
                  </a:lnTo>
                  <a:lnTo>
                    <a:pt x="3539" y="236307"/>
                  </a:lnTo>
                  <a:lnTo>
                    <a:pt x="5414" y="242425"/>
                  </a:lnTo>
                  <a:lnTo>
                    <a:pt x="7458" y="248090"/>
                  </a:lnTo>
                  <a:lnTo>
                    <a:pt x="9614" y="253454"/>
                  </a:lnTo>
                  <a:lnTo>
                    <a:pt x="11845" y="258618"/>
                  </a:lnTo>
                  <a:lnTo>
                    <a:pt x="16442" y="268589"/>
                  </a:lnTo>
                  <a:lnTo>
                    <a:pt x="19572" y="271883"/>
                  </a:lnTo>
                  <a:lnTo>
                    <a:pt x="23247" y="274079"/>
                  </a:lnTo>
                  <a:lnTo>
                    <a:pt x="30769" y="277313"/>
                  </a:lnTo>
                  <a:lnTo>
                    <a:pt x="36759" y="281396"/>
                  </a:lnTo>
                  <a:lnTo>
                    <a:pt x="44183" y="283740"/>
                  </a:lnTo>
                  <a:lnTo>
                    <a:pt x="52774" y="284782"/>
                  </a:lnTo>
                  <a:lnTo>
                    <a:pt x="61885" y="285245"/>
                  </a:lnTo>
                  <a:lnTo>
                    <a:pt x="73341" y="283334"/>
                  </a:lnTo>
                  <a:lnTo>
                    <a:pt x="79730" y="281713"/>
                  </a:lnTo>
                  <a:lnTo>
                    <a:pt x="91062" y="275679"/>
                  </a:lnTo>
                  <a:lnTo>
                    <a:pt x="102185" y="267705"/>
                  </a:lnTo>
                  <a:lnTo>
                    <a:pt x="115065" y="258869"/>
                  </a:lnTo>
                  <a:lnTo>
                    <a:pt x="121040" y="253497"/>
                  </a:lnTo>
                  <a:lnTo>
                    <a:pt x="126611" y="247534"/>
                  </a:lnTo>
                  <a:lnTo>
                    <a:pt x="131912" y="241178"/>
                  </a:lnTo>
                  <a:lnTo>
                    <a:pt x="137034" y="235352"/>
                  </a:lnTo>
                  <a:lnTo>
                    <a:pt x="146958" y="224647"/>
                  </a:lnTo>
                  <a:lnTo>
                    <a:pt x="151827" y="218776"/>
                  </a:lnTo>
                  <a:lnTo>
                    <a:pt x="156661" y="212480"/>
                  </a:lnTo>
                  <a:lnTo>
                    <a:pt x="161470" y="205903"/>
                  </a:lnTo>
                  <a:lnTo>
                    <a:pt x="171048" y="192244"/>
                  </a:lnTo>
                  <a:lnTo>
                    <a:pt x="175825" y="185267"/>
                  </a:lnTo>
                  <a:lnTo>
                    <a:pt x="179803" y="178235"/>
                  </a:lnTo>
                  <a:lnTo>
                    <a:pt x="183248" y="171166"/>
                  </a:lnTo>
                  <a:lnTo>
                    <a:pt x="186339" y="164071"/>
                  </a:lnTo>
                  <a:lnTo>
                    <a:pt x="189194" y="156168"/>
                  </a:lnTo>
                  <a:lnTo>
                    <a:pt x="191890" y="147723"/>
                  </a:lnTo>
                  <a:lnTo>
                    <a:pt x="197004" y="130667"/>
                  </a:lnTo>
                  <a:lnTo>
                    <a:pt x="201921" y="115149"/>
                  </a:lnTo>
                  <a:lnTo>
                    <a:pt x="203550" y="107677"/>
                  </a:lnTo>
                  <a:lnTo>
                    <a:pt x="204637" y="100315"/>
                  </a:lnTo>
                  <a:lnTo>
                    <a:pt x="205361" y="93025"/>
                  </a:lnTo>
                  <a:lnTo>
                    <a:pt x="206637" y="85784"/>
                  </a:lnTo>
                  <a:lnTo>
                    <a:pt x="208282" y="78576"/>
                  </a:lnTo>
                  <a:lnTo>
                    <a:pt x="210172" y="71389"/>
                  </a:lnTo>
                  <a:lnTo>
                    <a:pt x="211432" y="65010"/>
                  </a:lnTo>
                  <a:lnTo>
                    <a:pt x="212272" y="59170"/>
                  </a:lnTo>
                  <a:lnTo>
                    <a:pt x="212832" y="53689"/>
                  </a:lnTo>
                  <a:lnTo>
                    <a:pt x="212412" y="48448"/>
                  </a:lnTo>
                  <a:lnTo>
                    <a:pt x="211338" y="43366"/>
                  </a:lnTo>
                  <a:lnTo>
                    <a:pt x="209828" y="38391"/>
                  </a:lnTo>
                  <a:lnTo>
                    <a:pt x="208821" y="33486"/>
                  </a:lnTo>
                  <a:lnTo>
                    <a:pt x="208151" y="28629"/>
                  </a:lnTo>
                  <a:lnTo>
                    <a:pt x="207405" y="19793"/>
                  </a:lnTo>
                  <a:lnTo>
                    <a:pt x="207074" y="13220"/>
                  </a:lnTo>
                  <a:lnTo>
                    <a:pt x="206192" y="10355"/>
                  </a:lnTo>
                  <a:lnTo>
                    <a:pt x="201189" y="2172"/>
                  </a:lnTo>
                  <a:lnTo>
                    <a:pt x="199966" y="320"/>
                  </a:lnTo>
                  <a:lnTo>
                    <a:pt x="195961" y="0"/>
                  </a:lnTo>
                  <a:lnTo>
                    <a:pt x="194815" y="748"/>
                  </a:lnTo>
                  <a:lnTo>
                    <a:pt x="194050" y="2041"/>
                  </a:lnTo>
                  <a:lnTo>
                    <a:pt x="193540" y="3697"/>
                  </a:lnTo>
                  <a:lnTo>
                    <a:pt x="192974" y="9770"/>
                  </a:lnTo>
                  <a:lnTo>
                    <a:pt x="192723" y="17761"/>
                  </a:lnTo>
                  <a:lnTo>
                    <a:pt x="192548" y="44300"/>
                  </a:lnTo>
                  <a:lnTo>
                    <a:pt x="192522" y="123854"/>
                  </a:lnTo>
                  <a:lnTo>
                    <a:pt x="193315" y="132531"/>
                  </a:lnTo>
                  <a:lnTo>
                    <a:pt x="194638" y="140696"/>
                  </a:lnTo>
                  <a:lnTo>
                    <a:pt x="198224" y="156913"/>
                  </a:lnTo>
                  <a:lnTo>
                    <a:pt x="202464" y="174703"/>
                  </a:lnTo>
                  <a:lnTo>
                    <a:pt x="204706" y="182305"/>
                  </a:lnTo>
                  <a:lnTo>
                    <a:pt x="206994" y="188961"/>
                  </a:lnTo>
                  <a:lnTo>
                    <a:pt x="209314" y="194985"/>
                  </a:lnTo>
                  <a:lnTo>
                    <a:pt x="212448" y="201382"/>
                  </a:lnTo>
                  <a:lnTo>
                    <a:pt x="216124" y="208028"/>
                  </a:lnTo>
                  <a:lnTo>
                    <a:pt x="220163" y="214840"/>
                  </a:lnTo>
                  <a:lnTo>
                    <a:pt x="224443" y="220176"/>
                  </a:lnTo>
                  <a:lnTo>
                    <a:pt x="233431" y="228220"/>
                  </a:lnTo>
                  <a:lnTo>
                    <a:pt x="242718" y="234442"/>
                  </a:lnTo>
                  <a:lnTo>
                    <a:pt x="247417" y="237212"/>
                  </a:lnTo>
                  <a:lnTo>
                    <a:pt x="256871" y="240290"/>
                  </a:lnTo>
                  <a:lnTo>
                    <a:pt x="267159" y="241658"/>
                  </a:lnTo>
                  <a:lnTo>
                    <a:pt x="273236" y="242023"/>
                  </a:lnTo>
                  <a:lnTo>
                    <a:pt x="279668" y="242266"/>
                  </a:lnTo>
                  <a:lnTo>
                    <a:pt x="286338" y="241634"/>
                  </a:lnTo>
                  <a:lnTo>
                    <a:pt x="293166" y="240420"/>
                  </a:lnTo>
                  <a:lnTo>
                    <a:pt x="300099" y="238816"/>
                  </a:lnTo>
                  <a:lnTo>
                    <a:pt x="312035" y="234917"/>
                  </a:lnTo>
                  <a:lnTo>
                    <a:pt x="322633" y="230539"/>
                  </a:lnTo>
                  <a:lnTo>
                    <a:pt x="332634" y="225947"/>
                  </a:lnTo>
                  <a:lnTo>
                    <a:pt x="351989" y="216531"/>
                  </a:lnTo>
                  <a:lnTo>
                    <a:pt x="361557" y="211784"/>
                  </a:lnTo>
                  <a:lnTo>
                    <a:pt x="371100" y="209145"/>
                  </a:lnTo>
                  <a:lnTo>
                    <a:pt x="385403" y="207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"/>
            <p:cNvSpPr/>
            <p:nvPr/>
          </p:nvSpPr>
          <p:spPr>
            <a:xfrm>
              <a:off x="5222081" y="5601694"/>
              <a:ext cx="557214" cy="45985"/>
            </a:xfrm>
            <a:custGeom>
              <a:avLst/>
              <a:gdLst/>
              <a:ahLst/>
              <a:cxnLst/>
              <a:rect l="0" t="0" r="0" b="0"/>
              <a:pathLst>
                <a:path w="557214" h="45985">
                  <a:moveTo>
                    <a:pt x="0" y="41869"/>
                  </a:moveTo>
                  <a:lnTo>
                    <a:pt x="3792" y="41869"/>
                  </a:lnTo>
                  <a:lnTo>
                    <a:pt x="5703" y="42662"/>
                  </a:lnTo>
                  <a:lnTo>
                    <a:pt x="7771" y="43985"/>
                  </a:lnTo>
                  <a:lnTo>
                    <a:pt x="9943" y="45661"/>
                  </a:lnTo>
                  <a:lnTo>
                    <a:pt x="11391" y="45984"/>
                  </a:lnTo>
                  <a:lnTo>
                    <a:pt x="12357" y="45406"/>
                  </a:lnTo>
                  <a:lnTo>
                    <a:pt x="13000" y="44227"/>
                  </a:lnTo>
                  <a:lnTo>
                    <a:pt x="15017" y="43441"/>
                  </a:lnTo>
                  <a:lnTo>
                    <a:pt x="29660" y="42179"/>
                  </a:lnTo>
                  <a:lnTo>
                    <a:pt x="39377" y="41213"/>
                  </a:lnTo>
                  <a:lnTo>
                    <a:pt x="45301" y="39843"/>
                  </a:lnTo>
                  <a:lnTo>
                    <a:pt x="51632" y="38138"/>
                  </a:lnTo>
                  <a:lnTo>
                    <a:pt x="58234" y="36999"/>
                  </a:lnTo>
                  <a:lnTo>
                    <a:pt x="71920" y="35736"/>
                  </a:lnTo>
                  <a:lnTo>
                    <a:pt x="85939" y="35174"/>
                  </a:lnTo>
                  <a:lnTo>
                    <a:pt x="100902" y="34130"/>
                  </a:lnTo>
                  <a:lnTo>
                    <a:pt x="109337" y="32741"/>
                  </a:lnTo>
                  <a:lnTo>
                    <a:pt x="118135" y="31021"/>
                  </a:lnTo>
                  <a:lnTo>
                    <a:pt x="127175" y="29875"/>
                  </a:lnTo>
                  <a:lnTo>
                    <a:pt x="136378" y="29110"/>
                  </a:lnTo>
                  <a:lnTo>
                    <a:pt x="145687" y="28600"/>
                  </a:lnTo>
                  <a:lnTo>
                    <a:pt x="164498" y="28034"/>
                  </a:lnTo>
                  <a:lnTo>
                    <a:pt x="173959" y="27883"/>
                  </a:lnTo>
                  <a:lnTo>
                    <a:pt x="183442" y="26988"/>
                  </a:lnTo>
                  <a:lnTo>
                    <a:pt x="192938" y="25599"/>
                  </a:lnTo>
                  <a:lnTo>
                    <a:pt x="202444" y="23878"/>
                  </a:lnTo>
                  <a:lnTo>
                    <a:pt x="211957" y="22731"/>
                  </a:lnTo>
                  <a:lnTo>
                    <a:pt x="221473" y="21967"/>
                  </a:lnTo>
                  <a:lnTo>
                    <a:pt x="230993" y="21456"/>
                  </a:lnTo>
                  <a:lnTo>
                    <a:pt x="240514" y="20323"/>
                  </a:lnTo>
                  <a:lnTo>
                    <a:pt x="250037" y="18774"/>
                  </a:lnTo>
                  <a:lnTo>
                    <a:pt x="259560" y="16947"/>
                  </a:lnTo>
                  <a:lnTo>
                    <a:pt x="269878" y="15729"/>
                  </a:lnTo>
                  <a:lnTo>
                    <a:pt x="280725" y="14917"/>
                  </a:lnTo>
                  <a:lnTo>
                    <a:pt x="291925" y="14376"/>
                  </a:lnTo>
                  <a:lnTo>
                    <a:pt x="302567" y="13221"/>
                  </a:lnTo>
                  <a:lnTo>
                    <a:pt x="312836" y="11658"/>
                  </a:lnTo>
                  <a:lnTo>
                    <a:pt x="322858" y="9822"/>
                  </a:lnTo>
                  <a:lnTo>
                    <a:pt x="333507" y="8598"/>
                  </a:lnTo>
                  <a:lnTo>
                    <a:pt x="344576" y="7781"/>
                  </a:lnTo>
                  <a:lnTo>
                    <a:pt x="355923" y="7237"/>
                  </a:lnTo>
                  <a:lnTo>
                    <a:pt x="376999" y="6633"/>
                  </a:lnTo>
                  <a:lnTo>
                    <a:pt x="435627" y="6192"/>
                  </a:lnTo>
                  <a:lnTo>
                    <a:pt x="473841" y="6158"/>
                  </a:lnTo>
                  <a:lnTo>
                    <a:pt x="482581" y="5362"/>
                  </a:lnTo>
                  <a:lnTo>
                    <a:pt x="490790" y="4037"/>
                  </a:lnTo>
                  <a:lnTo>
                    <a:pt x="498643" y="2360"/>
                  </a:lnTo>
                  <a:lnTo>
                    <a:pt x="505467" y="1242"/>
                  </a:lnTo>
                  <a:lnTo>
                    <a:pt x="517281" y="0"/>
                  </a:lnTo>
                  <a:lnTo>
                    <a:pt x="522654" y="463"/>
                  </a:lnTo>
                  <a:lnTo>
                    <a:pt x="527823" y="1565"/>
                  </a:lnTo>
                  <a:lnTo>
                    <a:pt x="532857" y="3093"/>
                  </a:lnTo>
                  <a:lnTo>
                    <a:pt x="537801" y="4112"/>
                  </a:lnTo>
                  <a:lnTo>
                    <a:pt x="542684" y="4791"/>
                  </a:lnTo>
                  <a:lnTo>
                    <a:pt x="557213" y="6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2"/>
            <p:cNvSpPr/>
            <p:nvPr/>
          </p:nvSpPr>
          <p:spPr>
            <a:xfrm>
              <a:off x="5350669" y="5807869"/>
              <a:ext cx="221445" cy="363903"/>
            </a:xfrm>
            <a:custGeom>
              <a:avLst/>
              <a:gdLst/>
              <a:ahLst/>
              <a:cxnLst/>
              <a:rect l="0" t="0" r="0" b="0"/>
              <a:pathLst>
                <a:path w="221445" h="363903">
                  <a:moveTo>
                    <a:pt x="42862" y="0"/>
                  </a:moveTo>
                  <a:lnTo>
                    <a:pt x="42862" y="6151"/>
                  </a:lnTo>
                  <a:lnTo>
                    <a:pt x="40746" y="13052"/>
                  </a:lnTo>
                  <a:lnTo>
                    <a:pt x="37953" y="23263"/>
                  </a:lnTo>
                  <a:lnTo>
                    <a:pt x="36711" y="33093"/>
                  </a:lnTo>
                  <a:lnTo>
                    <a:pt x="36380" y="38731"/>
                  </a:lnTo>
                  <a:lnTo>
                    <a:pt x="36013" y="51345"/>
                  </a:lnTo>
                  <a:lnTo>
                    <a:pt x="35744" y="92986"/>
                  </a:lnTo>
                  <a:lnTo>
                    <a:pt x="36530" y="100885"/>
                  </a:lnTo>
                  <a:lnTo>
                    <a:pt x="37847" y="109324"/>
                  </a:lnTo>
                  <a:lnTo>
                    <a:pt x="39518" y="118127"/>
                  </a:lnTo>
                  <a:lnTo>
                    <a:pt x="40633" y="126376"/>
                  </a:lnTo>
                  <a:lnTo>
                    <a:pt x="41377" y="134257"/>
                  </a:lnTo>
                  <a:lnTo>
                    <a:pt x="41872" y="141892"/>
                  </a:lnTo>
                  <a:lnTo>
                    <a:pt x="42201" y="150157"/>
                  </a:lnTo>
                  <a:lnTo>
                    <a:pt x="42666" y="176165"/>
                  </a:lnTo>
                  <a:lnTo>
                    <a:pt x="42862" y="277034"/>
                  </a:lnTo>
                  <a:lnTo>
                    <a:pt x="42862" y="274347"/>
                  </a:lnTo>
                  <a:lnTo>
                    <a:pt x="43656" y="272592"/>
                  </a:lnTo>
                  <a:lnTo>
                    <a:pt x="48565" y="266329"/>
                  </a:lnTo>
                  <a:lnTo>
                    <a:pt x="52805" y="261773"/>
                  </a:lnTo>
                  <a:lnTo>
                    <a:pt x="54253" y="258653"/>
                  </a:lnTo>
                  <a:lnTo>
                    <a:pt x="55862" y="250952"/>
                  </a:lnTo>
                  <a:lnTo>
                    <a:pt x="58694" y="240122"/>
                  </a:lnTo>
                  <a:lnTo>
                    <a:pt x="60561" y="233900"/>
                  </a:lnTo>
                  <a:lnTo>
                    <a:pt x="63392" y="228958"/>
                  </a:lnTo>
                  <a:lnTo>
                    <a:pt x="66868" y="224870"/>
                  </a:lnTo>
                  <a:lnTo>
                    <a:pt x="70772" y="221351"/>
                  </a:lnTo>
                  <a:lnTo>
                    <a:pt x="77227" y="211090"/>
                  </a:lnTo>
                  <a:lnTo>
                    <a:pt x="82742" y="200181"/>
                  </a:lnTo>
                  <a:lnTo>
                    <a:pt x="87839" y="192686"/>
                  </a:lnTo>
                  <a:lnTo>
                    <a:pt x="91103" y="189576"/>
                  </a:lnTo>
                  <a:lnTo>
                    <a:pt x="94866" y="186709"/>
                  </a:lnTo>
                  <a:lnTo>
                    <a:pt x="98963" y="184003"/>
                  </a:lnTo>
                  <a:lnTo>
                    <a:pt x="103281" y="181407"/>
                  </a:lnTo>
                  <a:lnTo>
                    <a:pt x="107748" y="178881"/>
                  </a:lnTo>
                  <a:lnTo>
                    <a:pt x="116944" y="173959"/>
                  </a:lnTo>
                  <a:lnTo>
                    <a:pt x="126323" y="169125"/>
                  </a:lnTo>
                  <a:lnTo>
                    <a:pt x="131046" y="167519"/>
                  </a:lnTo>
                  <a:lnTo>
                    <a:pt x="135783" y="166448"/>
                  </a:lnTo>
                  <a:lnTo>
                    <a:pt x="140528" y="165734"/>
                  </a:lnTo>
                  <a:lnTo>
                    <a:pt x="144486" y="165258"/>
                  </a:lnTo>
                  <a:lnTo>
                    <a:pt x="150999" y="164729"/>
                  </a:lnTo>
                  <a:lnTo>
                    <a:pt x="154641" y="165382"/>
                  </a:lnTo>
                  <a:lnTo>
                    <a:pt x="158656" y="166611"/>
                  </a:lnTo>
                  <a:lnTo>
                    <a:pt x="162921" y="168224"/>
                  </a:lnTo>
                  <a:lnTo>
                    <a:pt x="167351" y="170092"/>
                  </a:lnTo>
                  <a:lnTo>
                    <a:pt x="171892" y="172133"/>
                  </a:lnTo>
                  <a:lnTo>
                    <a:pt x="176507" y="174286"/>
                  </a:lnTo>
                  <a:lnTo>
                    <a:pt x="180377" y="176516"/>
                  </a:lnTo>
                  <a:lnTo>
                    <a:pt x="186795" y="181110"/>
                  </a:lnTo>
                  <a:lnTo>
                    <a:pt x="190411" y="183446"/>
                  </a:lnTo>
                  <a:lnTo>
                    <a:pt x="194410" y="185797"/>
                  </a:lnTo>
                  <a:lnTo>
                    <a:pt x="198662" y="188158"/>
                  </a:lnTo>
                  <a:lnTo>
                    <a:pt x="205505" y="195015"/>
                  </a:lnTo>
                  <a:lnTo>
                    <a:pt x="211192" y="202560"/>
                  </a:lnTo>
                  <a:lnTo>
                    <a:pt x="216365" y="208560"/>
                  </a:lnTo>
                  <a:lnTo>
                    <a:pt x="218062" y="212065"/>
                  </a:lnTo>
                  <a:lnTo>
                    <a:pt x="219948" y="220193"/>
                  </a:lnTo>
                  <a:lnTo>
                    <a:pt x="220785" y="231213"/>
                  </a:lnTo>
                  <a:lnTo>
                    <a:pt x="221159" y="243255"/>
                  </a:lnTo>
                  <a:lnTo>
                    <a:pt x="221397" y="263921"/>
                  </a:lnTo>
                  <a:lnTo>
                    <a:pt x="221444" y="287083"/>
                  </a:lnTo>
                  <a:lnTo>
                    <a:pt x="220654" y="292988"/>
                  </a:lnTo>
                  <a:lnTo>
                    <a:pt x="217660" y="303784"/>
                  </a:lnTo>
                  <a:lnTo>
                    <a:pt x="213684" y="313873"/>
                  </a:lnTo>
                  <a:lnTo>
                    <a:pt x="208477" y="323649"/>
                  </a:lnTo>
                  <a:lnTo>
                    <a:pt x="204866" y="328479"/>
                  </a:lnTo>
                  <a:lnTo>
                    <a:pt x="200871" y="333286"/>
                  </a:lnTo>
                  <a:lnTo>
                    <a:pt x="194316" y="340743"/>
                  </a:lnTo>
                  <a:lnTo>
                    <a:pt x="191456" y="343843"/>
                  </a:lnTo>
                  <a:lnTo>
                    <a:pt x="187169" y="346704"/>
                  </a:lnTo>
                  <a:lnTo>
                    <a:pt x="181929" y="349405"/>
                  </a:lnTo>
                  <a:lnTo>
                    <a:pt x="170551" y="354522"/>
                  </a:lnTo>
                  <a:lnTo>
                    <a:pt x="160202" y="359443"/>
                  </a:lnTo>
                  <a:lnTo>
                    <a:pt x="154427" y="361072"/>
                  </a:lnTo>
                  <a:lnTo>
                    <a:pt x="148195" y="362159"/>
                  </a:lnTo>
                  <a:lnTo>
                    <a:pt x="141659" y="362883"/>
                  </a:lnTo>
                  <a:lnTo>
                    <a:pt x="135714" y="363365"/>
                  </a:lnTo>
                  <a:lnTo>
                    <a:pt x="130164" y="363687"/>
                  </a:lnTo>
                  <a:lnTo>
                    <a:pt x="124876" y="363902"/>
                  </a:lnTo>
                  <a:lnTo>
                    <a:pt x="118969" y="363251"/>
                  </a:lnTo>
                  <a:lnTo>
                    <a:pt x="112650" y="362024"/>
                  </a:lnTo>
                  <a:lnTo>
                    <a:pt x="106057" y="360411"/>
                  </a:lnTo>
                  <a:lnTo>
                    <a:pt x="100073" y="359337"/>
                  </a:lnTo>
                  <a:lnTo>
                    <a:pt x="94496" y="358620"/>
                  </a:lnTo>
                  <a:lnTo>
                    <a:pt x="89191" y="358143"/>
                  </a:lnTo>
                  <a:lnTo>
                    <a:pt x="84067" y="357031"/>
                  </a:lnTo>
                  <a:lnTo>
                    <a:pt x="79063" y="355495"/>
                  </a:lnTo>
                  <a:lnTo>
                    <a:pt x="74140" y="353678"/>
                  </a:lnTo>
                  <a:lnTo>
                    <a:pt x="68477" y="352466"/>
                  </a:lnTo>
                  <a:lnTo>
                    <a:pt x="62320" y="351659"/>
                  </a:lnTo>
                  <a:lnTo>
                    <a:pt x="55834" y="351121"/>
                  </a:lnTo>
                  <a:lnTo>
                    <a:pt x="49922" y="349968"/>
                  </a:lnTo>
                  <a:lnTo>
                    <a:pt x="44394" y="348406"/>
                  </a:lnTo>
                  <a:lnTo>
                    <a:pt x="39121" y="346570"/>
                  </a:lnTo>
                  <a:lnTo>
                    <a:pt x="34812" y="345347"/>
                  </a:lnTo>
                  <a:lnTo>
                    <a:pt x="27907" y="343987"/>
                  </a:lnTo>
                  <a:lnTo>
                    <a:pt x="24161" y="342831"/>
                  </a:lnTo>
                  <a:lnTo>
                    <a:pt x="20076" y="341267"/>
                  </a:lnTo>
                  <a:lnTo>
                    <a:pt x="15765" y="339430"/>
                  </a:lnTo>
                  <a:lnTo>
                    <a:pt x="12097" y="336617"/>
                  </a:lnTo>
                  <a:lnTo>
                    <a:pt x="5905" y="329260"/>
                  </a:lnTo>
                  <a:lnTo>
                    <a:pt x="0" y="321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3"/>
            <p:cNvSpPr/>
            <p:nvPr/>
          </p:nvSpPr>
          <p:spPr>
            <a:xfrm>
              <a:off x="6000750" y="5543550"/>
              <a:ext cx="100014" cy="28576"/>
            </a:xfrm>
            <a:custGeom>
              <a:avLst/>
              <a:gdLst/>
              <a:ahLst/>
              <a:cxnLst/>
              <a:rect l="0" t="0" r="0" b="0"/>
              <a:pathLst>
                <a:path w="100014" h="28576">
                  <a:moveTo>
                    <a:pt x="0" y="28575"/>
                  </a:moveTo>
                  <a:lnTo>
                    <a:pt x="3792" y="24783"/>
                  </a:lnTo>
                  <a:lnTo>
                    <a:pt x="4909" y="24459"/>
                  </a:lnTo>
                  <a:lnTo>
                    <a:pt x="5654" y="25038"/>
                  </a:lnTo>
                  <a:lnTo>
                    <a:pt x="6850" y="27877"/>
                  </a:lnTo>
                  <a:lnTo>
                    <a:pt x="9130" y="28264"/>
                  </a:lnTo>
                  <a:lnTo>
                    <a:pt x="10849" y="28368"/>
                  </a:lnTo>
                  <a:lnTo>
                    <a:pt x="14876" y="28483"/>
                  </a:lnTo>
                  <a:lnTo>
                    <a:pt x="17061" y="28514"/>
                  </a:lnTo>
                  <a:lnTo>
                    <a:pt x="19311" y="27740"/>
                  </a:lnTo>
                  <a:lnTo>
                    <a:pt x="21606" y="26431"/>
                  </a:lnTo>
                  <a:lnTo>
                    <a:pt x="23929" y="24764"/>
                  </a:lnTo>
                  <a:lnTo>
                    <a:pt x="26271" y="23653"/>
                  </a:lnTo>
                  <a:lnTo>
                    <a:pt x="28627" y="22913"/>
                  </a:lnTo>
                  <a:lnTo>
                    <a:pt x="30991" y="22419"/>
                  </a:lnTo>
                  <a:lnTo>
                    <a:pt x="34154" y="22089"/>
                  </a:lnTo>
                  <a:lnTo>
                    <a:pt x="37851" y="21870"/>
                  </a:lnTo>
                  <a:lnTo>
                    <a:pt x="41903" y="21723"/>
                  </a:lnTo>
                  <a:lnTo>
                    <a:pt x="45398" y="20832"/>
                  </a:lnTo>
                  <a:lnTo>
                    <a:pt x="48522" y="19445"/>
                  </a:lnTo>
                  <a:lnTo>
                    <a:pt x="51398" y="17725"/>
                  </a:lnTo>
                  <a:lnTo>
                    <a:pt x="54903" y="16579"/>
                  </a:lnTo>
                  <a:lnTo>
                    <a:pt x="58827" y="15816"/>
                  </a:lnTo>
                  <a:lnTo>
                    <a:pt x="63030" y="15306"/>
                  </a:lnTo>
                  <a:lnTo>
                    <a:pt x="66626" y="14173"/>
                  </a:lnTo>
                  <a:lnTo>
                    <a:pt x="69817" y="12623"/>
                  </a:lnTo>
                  <a:lnTo>
                    <a:pt x="72739" y="10797"/>
                  </a:lnTo>
                  <a:lnTo>
                    <a:pt x="75480" y="9579"/>
                  </a:lnTo>
                  <a:lnTo>
                    <a:pt x="78101" y="8768"/>
                  </a:lnTo>
                  <a:lnTo>
                    <a:pt x="80642" y="8226"/>
                  </a:lnTo>
                  <a:lnTo>
                    <a:pt x="83130" y="7072"/>
                  </a:lnTo>
                  <a:lnTo>
                    <a:pt x="85583" y="5508"/>
                  </a:lnTo>
                  <a:lnTo>
                    <a:pt x="88011" y="3672"/>
                  </a:lnTo>
                  <a:lnTo>
                    <a:pt x="90425" y="2448"/>
                  </a:lnTo>
                  <a:lnTo>
                    <a:pt x="92826" y="1632"/>
                  </a:lnTo>
                  <a:lnTo>
                    <a:pt x="1000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4"/>
            <p:cNvSpPr/>
            <p:nvPr/>
          </p:nvSpPr>
          <p:spPr>
            <a:xfrm>
              <a:off x="5979319" y="5689458"/>
              <a:ext cx="107157" cy="11256"/>
            </a:xfrm>
            <a:custGeom>
              <a:avLst/>
              <a:gdLst/>
              <a:ahLst/>
              <a:cxnLst/>
              <a:rect l="0" t="0" r="0" b="0"/>
              <a:pathLst>
                <a:path w="107157" h="11256">
                  <a:moveTo>
                    <a:pt x="0" y="11255"/>
                  </a:moveTo>
                  <a:lnTo>
                    <a:pt x="6849" y="4405"/>
                  </a:lnTo>
                  <a:lnTo>
                    <a:pt x="9129" y="4242"/>
                  </a:lnTo>
                  <a:lnTo>
                    <a:pt x="12789" y="4169"/>
                  </a:lnTo>
                  <a:lnTo>
                    <a:pt x="17061" y="4137"/>
                  </a:lnTo>
                  <a:lnTo>
                    <a:pt x="20105" y="3334"/>
                  </a:lnTo>
                  <a:lnTo>
                    <a:pt x="23722" y="2006"/>
                  </a:lnTo>
                  <a:lnTo>
                    <a:pt x="27721" y="326"/>
                  </a:lnTo>
                  <a:lnTo>
                    <a:pt x="31974" y="0"/>
                  </a:lnTo>
                  <a:lnTo>
                    <a:pt x="36397" y="576"/>
                  </a:lnTo>
                  <a:lnTo>
                    <a:pt x="40933" y="1755"/>
                  </a:lnTo>
                  <a:lnTo>
                    <a:pt x="45545" y="2540"/>
                  </a:lnTo>
                  <a:lnTo>
                    <a:pt x="50207" y="3064"/>
                  </a:lnTo>
                  <a:lnTo>
                    <a:pt x="54903" y="3413"/>
                  </a:lnTo>
                  <a:lnTo>
                    <a:pt x="59620" y="3645"/>
                  </a:lnTo>
                  <a:lnTo>
                    <a:pt x="69096" y="3904"/>
                  </a:lnTo>
                  <a:lnTo>
                    <a:pt x="73845" y="4767"/>
                  </a:lnTo>
                  <a:lnTo>
                    <a:pt x="78598" y="6136"/>
                  </a:lnTo>
                  <a:lnTo>
                    <a:pt x="83355" y="7842"/>
                  </a:lnTo>
                  <a:lnTo>
                    <a:pt x="88114" y="8979"/>
                  </a:lnTo>
                  <a:lnTo>
                    <a:pt x="92874" y="9738"/>
                  </a:lnTo>
                  <a:lnTo>
                    <a:pt x="107156" y="11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5"/>
            <p:cNvSpPr/>
            <p:nvPr/>
          </p:nvSpPr>
          <p:spPr>
            <a:xfrm>
              <a:off x="6372225" y="5164931"/>
              <a:ext cx="21432" cy="321470"/>
            </a:xfrm>
            <a:custGeom>
              <a:avLst/>
              <a:gdLst/>
              <a:ahLst/>
              <a:cxnLst/>
              <a:rect l="0" t="0" r="0" b="0"/>
              <a:pathLst>
                <a:path w="21432" h="321470">
                  <a:moveTo>
                    <a:pt x="21431" y="0"/>
                  </a:moveTo>
                  <a:lnTo>
                    <a:pt x="21431" y="19151"/>
                  </a:lnTo>
                  <a:lnTo>
                    <a:pt x="20638" y="21499"/>
                  </a:lnTo>
                  <a:lnTo>
                    <a:pt x="19315" y="24651"/>
                  </a:lnTo>
                  <a:lnTo>
                    <a:pt x="17639" y="28340"/>
                  </a:lnTo>
                  <a:lnTo>
                    <a:pt x="16522" y="32388"/>
                  </a:lnTo>
                  <a:lnTo>
                    <a:pt x="15777" y="36673"/>
                  </a:lnTo>
                  <a:lnTo>
                    <a:pt x="15280" y="41118"/>
                  </a:lnTo>
                  <a:lnTo>
                    <a:pt x="14949" y="46462"/>
                  </a:lnTo>
                  <a:lnTo>
                    <a:pt x="14582" y="58750"/>
                  </a:lnTo>
                  <a:lnTo>
                    <a:pt x="14375" y="79055"/>
                  </a:lnTo>
                  <a:lnTo>
                    <a:pt x="13551" y="86041"/>
                  </a:lnTo>
                  <a:lnTo>
                    <a:pt x="12210" y="93079"/>
                  </a:lnTo>
                  <a:lnTo>
                    <a:pt x="10521" y="100153"/>
                  </a:lnTo>
                  <a:lnTo>
                    <a:pt x="9396" y="107250"/>
                  </a:lnTo>
                  <a:lnTo>
                    <a:pt x="8645" y="114363"/>
                  </a:lnTo>
                  <a:lnTo>
                    <a:pt x="8144" y="121485"/>
                  </a:lnTo>
                  <a:lnTo>
                    <a:pt x="7811" y="129409"/>
                  </a:lnTo>
                  <a:lnTo>
                    <a:pt x="7440" y="146680"/>
                  </a:lnTo>
                  <a:lnTo>
                    <a:pt x="7144" y="243845"/>
                  </a:lnTo>
                  <a:lnTo>
                    <a:pt x="7938" y="247494"/>
                  </a:lnTo>
                  <a:lnTo>
                    <a:pt x="9261" y="251515"/>
                  </a:lnTo>
                  <a:lnTo>
                    <a:pt x="10937" y="255783"/>
                  </a:lnTo>
                  <a:lnTo>
                    <a:pt x="12053" y="260216"/>
                  </a:lnTo>
                  <a:lnTo>
                    <a:pt x="12798" y="264758"/>
                  </a:lnTo>
                  <a:lnTo>
                    <a:pt x="13295" y="269375"/>
                  </a:lnTo>
                  <a:lnTo>
                    <a:pt x="13846" y="276620"/>
                  </a:lnTo>
                  <a:lnTo>
                    <a:pt x="14157" y="285162"/>
                  </a:lnTo>
                  <a:lnTo>
                    <a:pt x="14200" y="287739"/>
                  </a:lnTo>
                  <a:lnTo>
                    <a:pt x="13436" y="291045"/>
                  </a:lnTo>
                  <a:lnTo>
                    <a:pt x="12132" y="294836"/>
                  </a:lnTo>
                  <a:lnTo>
                    <a:pt x="10469" y="298951"/>
                  </a:lnTo>
                  <a:lnTo>
                    <a:pt x="9361" y="302488"/>
                  </a:lnTo>
                  <a:lnTo>
                    <a:pt x="8622" y="305640"/>
                  </a:lnTo>
                  <a:lnTo>
                    <a:pt x="8129" y="308535"/>
                  </a:lnTo>
                  <a:lnTo>
                    <a:pt x="7007" y="311259"/>
                  </a:lnTo>
                  <a:lnTo>
                    <a:pt x="5465" y="313868"/>
                  </a:lnTo>
                  <a:lnTo>
                    <a:pt x="0" y="321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6"/>
            <p:cNvSpPr/>
            <p:nvPr/>
          </p:nvSpPr>
          <p:spPr>
            <a:xfrm>
              <a:off x="6372225" y="5093646"/>
              <a:ext cx="145305" cy="246743"/>
            </a:xfrm>
            <a:custGeom>
              <a:avLst/>
              <a:gdLst/>
              <a:ahLst/>
              <a:cxnLst/>
              <a:rect l="0" t="0" r="0" b="0"/>
              <a:pathLst>
                <a:path w="145305" h="246743">
                  <a:moveTo>
                    <a:pt x="0" y="99860"/>
                  </a:moveTo>
                  <a:lnTo>
                    <a:pt x="0" y="65162"/>
                  </a:lnTo>
                  <a:lnTo>
                    <a:pt x="793" y="60853"/>
                  </a:lnTo>
                  <a:lnTo>
                    <a:pt x="2117" y="56393"/>
                  </a:lnTo>
                  <a:lnTo>
                    <a:pt x="3792" y="51832"/>
                  </a:lnTo>
                  <a:lnTo>
                    <a:pt x="6497" y="47203"/>
                  </a:lnTo>
                  <a:lnTo>
                    <a:pt x="9887" y="42531"/>
                  </a:lnTo>
                  <a:lnTo>
                    <a:pt x="13735" y="37829"/>
                  </a:lnTo>
                  <a:lnTo>
                    <a:pt x="17094" y="33900"/>
                  </a:lnTo>
                  <a:lnTo>
                    <a:pt x="20127" y="30486"/>
                  </a:lnTo>
                  <a:lnTo>
                    <a:pt x="22944" y="27417"/>
                  </a:lnTo>
                  <a:lnTo>
                    <a:pt x="30306" y="19774"/>
                  </a:lnTo>
                  <a:lnTo>
                    <a:pt x="34491" y="15513"/>
                  </a:lnTo>
                  <a:lnTo>
                    <a:pt x="38869" y="11878"/>
                  </a:lnTo>
                  <a:lnTo>
                    <a:pt x="43375" y="8662"/>
                  </a:lnTo>
                  <a:lnTo>
                    <a:pt x="47967" y="5724"/>
                  </a:lnTo>
                  <a:lnTo>
                    <a:pt x="53409" y="3765"/>
                  </a:lnTo>
                  <a:lnTo>
                    <a:pt x="59419" y="2459"/>
                  </a:lnTo>
                  <a:lnTo>
                    <a:pt x="65806" y="1589"/>
                  </a:lnTo>
                  <a:lnTo>
                    <a:pt x="71652" y="1008"/>
                  </a:lnTo>
                  <a:lnTo>
                    <a:pt x="77137" y="621"/>
                  </a:lnTo>
                  <a:lnTo>
                    <a:pt x="82381" y="363"/>
                  </a:lnTo>
                  <a:lnTo>
                    <a:pt x="92441" y="77"/>
                  </a:lnTo>
                  <a:lnTo>
                    <a:pt x="97346" y="0"/>
                  </a:lnTo>
                  <a:lnTo>
                    <a:pt x="102203" y="743"/>
                  </a:lnTo>
                  <a:lnTo>
                    <a:pt x="107030" y="2032"/>
                  </a:lnTo>
                  <a:lnTo>
                    <a:pt x="111834" y="3685"/>
                  </a:lnTo>
                  <a:lnTo>
                    <a:pt x="115831" y="6374"/>
                  </a:lnTo>
                  <a:lnTo>
                    <a:pt x="119290" y="9756"/>
                  </a:lnTo>
                  <a:lnTo>
                    <a:pt x="122389" y="13597"/>
                  </a:lnTo>
                  <a:lnTo>
                    <a:pt x="126043" y="17745"/>
                  </a:lnTo>
                  <a:lnTo>
                    <a:pt x="130066" y="22098"/>
                  </a:lnTo>
                  <a:lnTo>
                    <a:pt x="134335" y="26587"/>
                  </a:lnTo>
                  <a:lnTo>
                    <a:pt x="137976" y="31962"/>
                  </a:lnTo>
                  <a:lnTo>
                    <a:pt x="141196" y="37926"/>
                  </a:lnTo>
                  <a:lnTo>
                    <a:pt x="144138" y="44283"/>
                  </a:lnTo>
                  <a:lnTo>
                    <a:pt x="145304" y="50108"/>
                  </a:lnTo>
                  <a:lnTo>
                    <a:pt x="145287" y="55579"/>
                  </a:lnTo>
                  <a:lnTo>
                    <a:pt x="144483" y="60815"/>
                  </a:lnTo>
                  <a:lnTo>
                    <a:pt x="143948" y="67480"/>
                  </a:lnTo>
                  <a:lnTo>
                    <a:pt x="143590" y="75099"/>
                  </a:lnTo>
                  <a:lnTo>
                    <a:pt x="143192" y="91236"/>
                  </a:lnTo>
                  <a:lnTo>
                    <a:pt x="143016" y="106346"/>
                  </a:lnTo>
                  <a:lnTo>
                    <a:pt x="142175" y="113709"/>
                  </a:lnTo>
                  <a:lnTo>
                    <a:pt x="140821" y="120999"/>
                  </a:lnTo>
                  <a:lnTo>
                    <a:pt x="139124" y="128240"/>
                  </a:lnTo>
                  <a:lnTo>
                    <a:pt x="137200" y="135448"/>
                  </a:lnTo>
                  <a:lnTo>
                    <a:pt x="132945" y="149809"/>
                  </a:lnTo>
                  <a:lnTo>
                    <a:pt x="129904" y="156971"/>
                  </a:lnTo>
                  <a:lnTo>
                    <a:pt x="126290" y="164128"/>
                  </a:lnTo>
                  <a:lnTo>
                    <a:pt x="122294" y="171280"/>
                  </a:lnTo>
                  <a:lnTo>
                    <a:pt x="118041" y="178430"/>
                  </a:lnTo>
                  <a:lnTo>
                    <a:pt x="105266" y="199076"/>
                  </a:lnTo>
                  <a:lnTo>
                    <a:pt x="101927" y="204897"/>
                  </a:lnTo>
                  <a:lnTo>
                    <a:pt x="98908" y="210366"/>
                  </a:lnTo>
                  <a:lnTo>
                    <a:pt x="94513" y="215600"/>
                  </a:lnTo>
                  <a:lnTo>
                    <a:pt x="89203" y="220675"/>
                  </a:lnTo>
                  <a:lnTo>
                    <a:pt x="83281" y="225648"/>
                  </a:lnTo>
                  <a:lnTo>
                    <a:pt x="77746" y="229755"/>
                  </a:lnTo>
                  <a:lnTo>
                    <a:pt x="72468" y="233289"/>
                  </a:lnTo>
                  <a:lnTo>
                    <a:pt x="67362" y="236437"/>
                  </a:lnTo>
                  <a:lnTo>
                    <a:pt x="62371" y="238537"/>
                  </a:lnTo>
                  <a:lnTo>
                    <a:pt x="57455" y="239935"/>
                  </a:lnTo>
                  <a:lnTo>
                    <a:pt x="52591" y="240869"/>
                  </a:lnTo>
                  <a:lnTo>
                    <a:pt x="47760" y="241491"/>
                  </a:lnTo>
                  <a:lnTo>
                    <a:pt x="42953" y="241905"/>
                  </a:lnTo>
                  <a:lnTo>
                    <a:pt x="38160" y="242182"/>
                  </a:lnTo>
                  <a:lnTo>
                    <a:pt x="34171" y="243160"/>
                  </a:lnTo>
                  <a:lnTo>
                    <a:pt x="30718" y="244606"/>
                  </a:lnTo>
                  <a:lnTo>
                    <a:pt x="27622" y="246363"/>
                  </a:lnTo>
                  <a:lnTo>
                    <a:pt x="24765" y="246742"/>
                  </a:lnTo>
                  <a:lnTo>
                    <a:pt x="22066" y="246200"/>
                  </a:lnTo>
                  <a:lnTo>
                    <a:pt x="19474" y="245045"/>
                  </a:lnTo>
                  <a:lnTo>
                    <a:pt x="16951" y="244275"/>
                  </a:lnTo>
                  <a:lnTo>
                    <a:pt x="14475" y="243762"/>
                  </a:lnTo>
                  <a:lnTo>
                    <a:pt x="7144" y="242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7"/>
            <p:cNvSpPr/>
            <p:nvPr/>
          </p:nvSpPr>
          <p:spPr>
            <a:xfrm>
              <a:off x="6265069" y="5572125"/>
              <a:ext cx="314326" cy="18404"/>
            </a:xfrm>
            <a:custGeom>
              <a:avLst/>
              <a:gdLst/>
              <a:ahLst/>
              <a:cxnLst/>
              <a:rect l="0" t="0" r="0" b="0"/>
              <a:pathLst>
                <a:path w="314326" h="18404">
                  <a:moveTo>
                    <a:pt x="0" y="14288"/>
                  </a:moveTo>
                  <a:lnTo>
                    <a:pt x="0" y="18403"/>
                  </a:lnTo>
                  <a:lnTo>
                    <a:pt x="0" y="14986"/>
                  </a:lnTo>
                  <a:lnTo>
                    <a:pt x="7585" y="14494"/>
                  </a:lnTo>
                  <a:lnTo>
                    <a:pt x="16094" y="14349"/>
                  </a:lnTo>
                  <a:lnTo>
                    <a:pt x="31226" y="14305"/>
                  </a:lnTo>
                  <a:lnTo>
                    <a:pt x="36693" y="13505"/>
                  </a:lnTo>
                  <a:lnTo>
                    <a:pt x="41924" y="12179"/>
                  </a:lnTo>
                  <a:lnTo>
                    <a:pt x="47000" y="10500"/>
                  </a:lnTo>
                  <a:lnTo>
                    <a:pt x="53558" y="9382"/>
                  </a:lnTo>
                  <a:lnTo>
                    <a:pt x="61105" y="8636"/>
                  </a:lnTo>
                  <a:lnTo>
                    <a:pt x="69311" y="8138"/>
                  </a:lnTo>
                  <a:lnTo>
                    <a:pt x="84780" y="7585"/>
                  </a:lnTo>
                  <a:lnTo>
                    <a:pt x="114113" y="7231"/>
                  </a:lnTo>
                  <a:lnTo>
                    <a:pt x="160938" y="7152"/>
                  </a:lnTo>
                  <a:lnTo>
                    <a:pt x="169998" y="6355"/>
                  </a:lnTo>
                  <a:lnTo>
                    <a:pt x="179213" y="5031"/>
                  </a:lnTo>
                  <a:lnTo>
                    <a:pt x="188531" y="3354"/>
                  </a:lnTo>
                  <a:lnTo>
                    <a:pt x="197125" y="2236"/>
                  </a:lnTo>
                  <a:lnTo>
                    <a:pt x="205235" y="1491"/>
                  </a:lnTo>
                  <a:lnTo>
                    <a:pt x="213023" y="994"/>
                  </a:lnTo>
                  <a:lnTo>
                    <a:pt x="221391" y="662"/>
                  </a:lnTo>
                  <a:lnTo>
                    <a:pt x="247542" y="196"/>
                  </a:lnTo>
                  <a:lnTo>
                    <a:pt x="3143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8"/>
            <p:cNvSpPr/>
            <p:nvPr/>
          </p:nvSpPr>
          <p:spPr>
            <a:xfrm>
              <a:off x="6222206" y="5722144"/>
              <a:ext cx="21433" cy="264320"/>
            </a:xfrm>
            <a:custGeom>
              <a:avLst/>
              <a:gdLst/>
              <a:ahLst/>
              <a:cxnLst/>
              <a:rect l="0" t="0" r="0" b="0"/>
              <a:pathLst>
                <a:path w="21433" h="264320">
                  <a:moveTo>
                    <a:pt x="21432" y="0"/>
                  </a:moveTo>
                  <a:lnTo>
                    <a:pt x="17639" y="3792"/>
                  </a:lnTo>
                  <a:lnTo>
                    <a:pt x="16522" y="5703"/>
                  </a:lnTo>
                  <a:lnTo>
                    <a:pt x="15777" y="7771"/>
                  </a:lnTo>
                  <a:lnTo>
                    <a:pt x="15281" y="9943"/>
                  </a:lnTo>
                  <a:lnTo>
                    <a:pt x="14729" y="14473"/>
                  </a:lnTo>
                  <a:lnTo>
                    <a:pt x="14582" y="16792"/>
                  </a:lnTo>
                  <a:lnTo>
                    <a:pt x="13690" y="20720"/>
                  </a:lnTo>
                  <a:lnTo>
                    <a:pt x="12301" y="25720"/>
                  </a:lnTo>
                  <a:lnTo>
                    <a:pt x="10582" y="31434"/>
                  </a:lnTo>
                  <a:lnTo>
                    <a:pt x="6556" y="46250"/>
                  </a:lnTo>
                  <a:lnTo>
                    <a:pt x="4371" y="54646"/>
                  </a:lnTo>
                  <a:lnTo>
                    <a:pt x="2914" y="63418"/>
                  </a:lnTo>
                  <a:lnTo>
                    <a:pt x="1943" y="72441"/>
                  </a:lnTo>
                  <a:lnTo>
                    <a:pt x="1296" y="81631"/>
                  </a:lnTo>
                  <a:lnTo>
                    <a:pt x="863" y="90933"/>
                  </a:lnTo>
                  <a:lnTo>
                    <a:pt x="384" y="109735"/>
                  </a:lnTo>
                  <a:lnTo>
                    <a:pt x="0" y="2643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9"/>
            <p:cNvSpPr/>
            <p:nvPr/>
          </p:nvSpPr>
          <p:spPr>
            <a:xfrm>
              <a:off x="6280803" y="5715000"/>
              <a:ext cx="176624" cy="252863"/>
            </a:xfrm>
            <a:custGeom>
              <a:avLst/>
              <a:gdLst/>
              <a:ahLst/>
              <a:cxnLst/>
              <a:rect l="0" t="0" r="0" b="0"/>
              <a:pathLst>
                <a:path w="176624" h="252863">
                  <a:moveTo>
                    <a:pt x="119997" y="0"/>
                  </a:moveTo>
                  <a:lnTo>
                    <a:pt x="102298" y="0"/>
                  </a:lnTo>
                  <a:lnTo>
                    <a:pt x="99467" y="793"/>
                  </a:lnTo>
                  <a:lnTo>
                    <a:pt x="95991" y="2117"/>
                  </a:lnTo>
                  <a:lnTo>
                    <a:pt x="92087" y="3792"/>
                  </a:lnTo>
                  <a:lnTo>
                    <a:pt x="88690" y="5703"/>
                  </a:lnTo>
                  <a:lnTo>
                    <a:pt x="85632" y="7771"/>
                  </a:lnTo>
                  <a:lnTo>
                    <a:pt x="82800" y="9943"/>
                  </a:lnTo>
                  <a:lnTo>
                    <a:pt x="79324" y="13772"/>
                  </a:lnTo>
                  <a:lnTo>
                    <a:pt x="75419" y="18707"/>
                  </a:lnTo>
                  <a:lnTo>
                    <a:pt x="71228" y="24378"/>
                  </a:lnTo>
                  <a:lnTo>
                    <a:pt x="66847" y="29745"/>
                  </a:lnTo>
                  <a:lnTo>
                    <a:pt x="62339" y="34911"/>
                  </a:lnTo>
                  <a:lnTo>
                    <a:pt x="57745" y="39943"/>
                  </a:lnTo>
                  <a:lnTo>
                    <a:pt x="53096" y="45679"/>
                  </a:lnTo>
                  <a:lnTo>
                    <a:pt x="48409" y="51884"/>
                  </a:lnTo>
                  <a:lnTo>
                    <a:pt x="38967" y="65129"/>
                  </a:lnTo>
                  <a:lnTo>
                    <a:pt x="29480" y="78952"/>
                  </a:lnTo>
                  <a:lnTo>
                    <a:pt x="25521" y="85972"/>
                  </a:lnTo>
                  <a:lnTo>
                    <a:pt x="22087" y="93034"/>
                  </a:lnTo>
                  <a:lnTo>
                    <a:pt x="16156" y="106435"/>
                  </a:lnTo>
                  <a:lnTo>
                    <a:pt x="10875" y="117684"/>
                  </a:lnTo>
                  <a:lnTo>
                    <a:pt x="8355" y="123700"/>
                  </a:lnTo>
                  <a:lnTo>
                    <a:pt x="5881" y="130092"/>
                  </a:lnTo>
                  <a:lnTo>
                    <a:pt x="3439" y="136734"/>
                  </a:lnTo>
                  <a:lnTo>
                    <a:pt x="1810" y="143544"/>
                  </a:lnTo>
                  <a:lnTo>
                    <a:pt x="724" y="150464"/>
                  </a:lnTo>
                  <a:lnTo>
                    <a:pt x="0" y="157460"/>
                  </a:lnTo>
                  <a:lnTo>
                    <a:pt x="312" y="164504"/>
                  </a:lnTo>
                  <a:lnTo>
                    <a:pt x="1313" y="171582"/>
                  </a:lnTo>
                  <a:lnTo>
                    <a:pt x="2774" y="178682"/>
                  </a:lnTo>
                  <a:lnTo>
                    <a:pt x="4542" y="185002"/>
                  </a:lnTo>
                  <a:lnTo>
                    <a:pt x="6515" y="190804"/>
                  </a:lnTo>
                  <a:lnTo>
                    <a:pt x="8623" y="196259"/>
                  </a:lnTo>
                  <a:lnTo>
                    <a:pt x="13083" y="208670"/>
                  </a:lnTo>
                  <a:lnTo>
                    <a:pt x="15384" y="215313"/>
                  </a:lnTo>
                  <a:lnTo>
                    <a:pt x="17711" y="221330"/>
                  </a:lnTo>
                  <a:lnTo>
                    <a:pt x="20056" y="226928"/>
                  </a:lnTo>
                  <a:lnTo>
                    <a:pt x="22413" y="232247"/>
                  </a:lnTo>
                  <a:lnTo>
                    <a:pt x="25572" y="236588"/>
                  </a:lnTo>
                  <a:lnTo>
                    <a:pt x="29266" y="240275"/>
                  </a:lnTo>
                  <a:lnTo>
                    <a:pt x="33316" y="243527"/>
                  </a:lnTo>
                  <a:lnTo>
                    <a:pt x="37603" y="246489"/>
                  </a:lnTo>
                  <a:lnTo>
                    <a:pt x="42048" y="249257"/>
                  </a:lnTo>
                  <a:lnTo>
                    <a:pt x="46600" y="251897"/>
                  </a:lnTo>
                  <a:lnTo>
                    <a:pt x="52015" y="252862"/>
                  </a:lnTo>
                  <a:lnTo>
                    <a:pt x="58007" y="252712"/>
                  </a:lnTo>
                  <a:lnTo>
                    <a:pt x="64383" y="251819"/>
                  </a:lnTo>
                  <a:lnTo>
                    <a:pt x="71015" y="250429"/>
                  </a:lnTo>
                  <a:lnTo>
                    <a:pt x="77817" y="248709"/>
                  </a:lnTo>
                  <a:lnTo>
                    <a:pt x="84733" y="246769"/>
                  </a:lnTo>
                  <a:lnTo>
                    <a:pt x="90931" y="243887"/>
                  </a:lnTo>
                  <a:lnTo>
                    <a:pt x="96651" y="240379"/>
                  </a:lnTo>
                  <a:lnTo>
                    <a:pt x="102052" y="236453"/>
                  </a:lnTo>
                  <a:lnTo>
                    <a:pt x="107240" y="231454"/>
                  </a:lnTo>
                  <a:lnTo>
                    <a:pt x="112286" y="225740"/>
                  </a:lnTo>
                  <a:lnTo>
                    <a:pt x="122920" y="212248"/>
                  </a:lnTo>
                  <a:lnTo>
                    <a:pt x="135584" y="195668"/>
                  </a:lnTo>
                  <a:lnTo>
                    <a:pt x="140706" y="187595"/>
                  </a:lnTo>
                  <a:lnTo>
                    <a:pt x="144916" y="179832"/>
                  </a:lnTo>
                  <a:lnTo>
                    <a:pt x="156749" y="155413"/>
                  </a:lnTo>
                  <a:lnTo>
                    <a:pt x="161167" y="146471"/>
                  </a:lnTo>
                  <a:lnTo>
                    <a:pt x="164906" y="138129"/>
                  </a:lnTo>
                  <a:lnTo>
                    <a:pt x="168193" y="130186"/>
                  </a:lnTo>
                  <a:lnTo>
                    <a:pt x="171178" y="122510"/>
                  </a:lnTo>
                  <a:lnTo>
                    <a:pt x="173167" y="115010"/>
                  </a:lnTo>
                  <a:lnTo>
                    <a:pt x="174494" y="107630"/>
                  </a:lnTo>
                  <a:lnTo>
                    <a:pt x="175379" y="100328"/>
                  </a:lnTo>
                  <a:lnTo>
                    <a:pt x="175968" y="93873"/>
                  </a:lnTo>
                  <a:lnTo>
                    <a:pt x="176361" y="87981"/>
                  </a:lnTo>
                  <a:lnTo>
                    <a:pt x="176623" y="82467"/>
                  </a:lnTo>
                  <a:lnTo>
                    <a:pt x="176003" y="77203"/>
                  </a:lnTo>
                  <a:lnTo>
                    <a:pt x="174798" y="72106"/>
                  </a:lnTo>
                  <a:lnTo>
                    <a:pt x="173199" y="67121"/>
                  </a:lnTo>
                  <a:lnTo>
                    <a:pt x="170547" y="63004"/>
                  </a:lnTo>
                  <a:lnTo>
                    <a:pt x="167190" y="59464"/>
                  </a:lnTo>
                  <a:lnTo>
                    <a:pt x="163365" y="56312"/>
                  </a:lnTo>
                  <a:lnTo>
                    <a:pt x="160022" y="53416"/>
                  </a:lnTo>
                  <a:lnTo>
                    <a:pt x="156999" y="50692"/>
                  </a:lnTo>
                  <a:lnTo>
                    <a:pt x="154190" y="48082"/>
                  </a:lnTo>
                  <a:lnTo>
                    <a:pt x="149935" y="46342"/>
                  </a:lnTo>
                  <a:lnTo>
                    <a:pt x="144719" y="45182"/>
                  </a:lnTo>
                  <a:lnTo>
                    <a:pt x="138859" y="44409"/>
                  </a:lnTo>
                  <a:lnTo>
                    <a:pt x="133366" y="43893"/>
                  </a:lnTo>
                  <a:lnTo>
                    <a:pt x="128115" y="43550"/>
                  </a:lnTo>
                  <a:lnTo>
                    <a:pt x="123028" y="43321"/>
                  </a:lnTo>
                  <a:lnTo>
                    <a:pt x="118049" y="42374"/>
                  </a:lnTo>
                  <a:lnTo>
                    <a:pt x="113142" y="40949"/>
                  </a:lnTo>
                  <a:lnTo>
                    <a:pt x="108283" y="39206"/>
                  </a:lnTo>
                  <a:lnTo>
                    <a:pt x="103457" y="38043"/>
                  </a:lnTo>
                  <a:lnTo>
                    <a:pt x="98651" y="37269"/>
                  </a:lnTo>
                  <a:lnTo>
                    <a:pt x="93860" y="36752"/>
                  </a:lnTo>
                  <a:lnTo>
                    <a:pt x="89078" y="35614"/>
                  </a:lnTo>
                  <a:lnTo>
                    <a:pt x="84304" y="34061"/>
                  </a:lnTo>
                  <a:lnTo>
                    <a:pt x="79532" y="32233"/>
                  </a:lnTo>
                  <a:lnTo>
                    <a:pt x="75558" y="31013"/>
                  </a:lnTo>
                  <a:lnTo>
                    <a:pt x="72115" y="30201"/>
                  </a:lnTo>
                  <a:lnTo>
                    <a:pt x="62847" y="28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0"/>
            <p:cNvSpPr/>
            <p:nvPr/>
          </p:nvSpPr>
          <p:spPr>
            <a:xfrm>
              <a:off x="6481151" y="5715087"/>
              <a:ext cx="222756" cy="219735"/>
            </a:xfrm>
            <a:custGeom>
              <a:avLst/>
              <a:gdLst/>
              <a:ahLst/>
              <a:cxnLst/>
              <a:rect l="0" t="0" r="0" b="0"/>
              <a:pathLst>
                <a:path w="222756" h="219735">
                  <a:moveTo>
                    <a:pt x="183968" y="7057"/>
                  </a:moveTo>
                  <a:lnTo>
                    <a:pt x="180175" y="7057"/>
                  </a:lnTo>
                  <a:lnTo>
                    <a:pt x="174080" y="4940"/>
                  </a:lnTo>
                  <a:lnTo>
                    <a:pt x="164816" y="906"/>
                  </a:lnTo>
                  <a:lnTo>
                    <a:pt x="159317" y="354"/>
                  </a:lnTo>
                  <a:lnTo>
                    <a:pt x="155628" y="207"/>
                  </a:lnTo>
                  <a:lnTo>
                    <a:pt x="147295" y="44"/>
                  </a:lnTo>
                  <a:lnTo>
                    <a:pt x="142850" y="0"/>
                  </a:lnTo>
                  <a:lnTo>
                    <a:pt x="138299" y="765"/>
                  </a:lnTo>
                  <a:lnTo>
                    <a:pt x="133678" y="2068"/>
                  </a:lnTo>
                  <a:lnTo>
                    <a:pt x="117473" y="7695"/>
                  </a:lnTo>
                  <a:lnTo>
                    <a:pt x="111063" y="9864"/>
                  </a:lnTo>
                  <a:lnTo>
                    <a:pt x="105202" y="12897"/>
                  </a:lnTo>
                  <a:lnTo>
                    <a:pt x="99706" y="16507"/>
                  </a:lnTo>
                  <a:lnTo>
                    <a:pt x="94456" y="20501"/>
                  </a:lnTo>
                  <a:lnTo>
                    <a:pt x="82272" y="29172"/>
                  </a:lnTo>
                  <a:lnTo>
                    <a:pt x="75690" y="33706"/>
                  </a:lnTo>
                  <a:lnTo>
                    <a:pt x="69713" y="38316"/>
                  </a:lnTo>
                  <a:lnTo>
                    <a:pt x="64141" y="42978"/>
                  </a:lnTo>
                  <a:lnTo>
                    <a:pt x="58840" y="47673"/>
                  </a:lnTo>
                  <a:lnTo>
                    <a:pt x="46599" y="59240"/>
                  </a:lnTo>
                  <a:lnTo>
                    <a:pt x="40001" y="65658"/>
                  </a:lnTo>
                  <a:lnTo>
                    <a:pt x="34809" y="72318"/>
                  </a:lnTo>
                  <a:lnTo>
                    <a:pt x="30554" y="79139"/>
                  </a:lnTo>
                  <a:lnTo>
                    <a:pt x="26923" y="86068"/>
                  </a:lnTo>
                  <a:lnTo>
                    <a:pt x="22915" y="93068"/>
                  </a:lnTo>
                  <a:lnTo>
                    <a:pt x="18655" y="100117"/>
                  </a:lnTo>
                  <a:lnTo>
                    <a:pt x="14228" y="107197"/>
                  </a:lnTo>
                  <a:lnTo>
                    <a:pt x="10483" y="115091"/>
                  </a:lnTo>
                  <a:lnTo>
                    <a:pt x="7192" y="123529"/>
                  </a:lnTo>
                  <a:lnTo>
                    <a:pt x="4205" y="132331"/>
                  </a:lnTo>
                  <a:lnTo>
                    <a:pt x="2213" y="140578"/>
                  </a:lnTo>
                  <a:lnTo>
                    <a:pt x="886" y="148459"/>
                  </a:lnTo>
                  <a:lnTo>
                    <a:pt x="0" y="156093"/>
                  </a:lnTo>
                  <a:lnTo>
                    <a:pt x="204" y="162771"/>
                  </a:lnTo>
                  <a:lnTo>
                    <a:pt x="1134" y="168810"/>
                  </a:lnTo>
                  <a:lnTo>
                    <a:pt x="2547" y="174423"/>
                  </a:lnTo>
                  <a:lnTo>
                    <a:pt x="4283" y="180547"/>
                  </a:lnTo>
                  <a:lnTo>
                    <a:pt x="8329" y="193701"/>
                  </a:lnTo>
                  <a:lnTo>
                    <a:pt x="11312" y="198955"/>
                  </a:lnTo>
                  <a:lnTo>
                    <a:pt x="14889" y="203251"/>
                  </a:lnTo>
                  <a:lnTo>
                    <a:pt x="18861" y="206909"/>
                  </a:lnTo>
                  <a:lnTo>
                    <a:pt x="23097" y="210142"/>
                  </a:lnTo>
                  <a:lnTo>
                    <a:pt x="27508" y="213090"/>
                  </a:lnTo>
                  <a:lnTo>
                    <a:pt x="32036" y="215850"/>
                  </a:lnTo>
                  <a:lnTo>
                    <a:pt x="37436" y="217689"/>
                  </a:lnTo>
                  <a:lnTo>
                    <a:pt x="43417" y="218916"/>
                  </a:lnTo>
                  <a:lnTo>
                    <a:pt x="49786" y="219734"/>
                  </a:lnTo>
                  <a:lnTo>
                    <a:pt x="56414" y="219485"/>
                  </a:lnTo>
                  <a:lnTo>
                    <a:pt x="63213" y="218525"/>
                  </a:lnTo>
                  <a:lnTo>
                    <a:pt x="70127" y="217092"/>
                  </a:lnTo>
                  <a:lnTo>
                    <a:pt x="77117" y="214549"/>
                  </a:lnTo>
                  <a:lnTo>
                    <a:pt x="84159" y="211266"/>
                  </a:lnTo>
                  <a:lnTo>
                    <a:pt x="91235" y="207491"/>
                  </a:lnTo>
                  <a:lnTo>
                    <a:pt x="98333" y="204179"/>
                  </a:lnTo>
                  <a:lnTo>
                    <a:pt x="105447" y="201178"/>
                  </a:lnTo>
                  <a:lnTo>
                    <a:pt x="112571" y="198383"/>
                  </a:lnTo>
                  <a:lnTo>
                    <a:pt x="119700" y="194139"/>
                  </a:lnTo>
                  <a:lnTo>
                    <a:pt x="126836" y="188928"/>
                  </a:lnTo>
                  <a:lnTo>
                    <a:pt x="133973" y="183074"/>
                  </a:lnTo>
                  <a:lnTo>
                    <a:pt x="141113" y="176788"/>
                  </a:lnTo>
                  <a:lnTo>
                    <a:pt x="148254" y="170217"/>
                  </a:lnTo>
                  <a:lnTo>
                    <a:pt x="162539" y="156567"/>
                  </a:lnTo>
                  <a:lnTo>
                    <a:pt x="194463" y="125082"/>
                  </a:lnTo>
                  <a:lnTo>
                    <a:pt x="198902" y="119077"/>
                  </a:lnTo>
                  <a:lnTo>
                    <a:pt x="202655" y="112694"/>
                  </a:lnTo>
                  <a:lnTo>
                    <a:pt x="205951" y="106056"/>
                  </a:lnTo>
                  <a:lnTo>
                    <a:pt x="208941" y="99250"/>
                  </a:lnTo>
                  <a:lnTo>
                    <a:pt x="211729" y="92331"/>
                  </a:lnTo>
                  <a:lnTo>
                    <a:pt x="214382" y="85338"/>
                  </a:lnTo>
                  <a:lnTo>
                    <a:pt x="216944" y="79088"/>
                  </a:lnTo>
                  <a:lnTo>
                    <a:pt x="219445" y="73334"/>
                  </a:lnTo>
                  <a:lnTo>
                    <a:pt x="221907" y="67910"/>
                  </a:lnTo>
                  <a:lnTo>
                    <a:pt x="222755" y="62707"/>
                  </a:lnTo>
                  <a:lnTo>
                    <a:pt x="222526" y="57651"/>
                  </a:lnTo>
                  <a:lnTo>
                    <a:pt x="221579" y="52692"/>
                  </a:lnTo>
                  <a:lnTo>
                    <a:pt x="220155" y="48593"/>
                  </a:lnTo>
                  <a:lnTo>
                    <a:pt x="216455" y="41921"/>
                  </a:lnTo>
                  <a:lnTo>
                    <a:pt x="213563" y="38237"/>
                  </a:lnTo>
                  <a:lnTo>
                    <a:pt x="210048" y="34194"/>
                  </a:lnTo>
                  <a:lnTo>
                    <a:pt x="206118" y="29911"/>
                  </a:lnTo>
                  <a:lnTo>
                    <a:pt x="201909" y="26261"/>
                  </a:lnTo>
                  <a:lnTo>
                    <a:pt x="197517" y="23035"/>
                  </a:lnTo>
                  <a:lnTo>
                    <a:pt x="183968" y="142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9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r>
              <a:rPr lang="en-US" b="1" u="sng" dirty="0" smtClean="0"/>
              <a:t>Percent Equation</a:t>
            </a:r>
          </a:p>
          <a:p>
            <a:r>
              <a:rPr lang="en-US" dirty="0" smtClean="0"/>
              <a:t>a = p% times b</a:t>
            </a:r>
          </a:p>
          <a:p>
            <a:pPr marL="0" indent="0">
              <a:buNone/>
            </a:pPr>
            <a:r>
              <a:rPr lang="en-US" dirty="0" smtClean="0"/>
              <a:t>Part equals the percent times the whole</a:t>
            </a:r>
          </a:p>
          <a:p>
            <a:r>
              <a:rPr lang="en-US" dirty="0" smtClean="0"/>
              <a:t>Move decimal on percent</a:t>
            </a:r>
          </a:p>
          <a:p>
            <a:r>
              <a:rPr lang="en-US" dirty="0" smtClean="0"/>
              <a:t>Multiply or divide to solve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/>
          <a:lstStyle/>
          <a:p>
            <a:r>
              <a:rPr lang="en-US" b="1" u="sng" dirty="0" smtClean="0"/>
              <a:t>Percent of Change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Subtract the original and the new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by the original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by 100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as an increase or decrease</a:t>
            </a:r>
          </a:p>
          <a:p>
            <a:pPr marL="0" indent="0">
              <a:buNone/>
            </a:pPr>
            <a:r>
              <a:rPr lang="en-US" dirty="0" smtClean="0"/>
              <a:t>$45 to  $36</a:t>
            </a:r>
          </a:p>
          <a:p>
            <a:pPr marL="0" indent="0">
              <a:buNone/>
            </a:pPr>
            <a:r>
              <a:rPr lang="en-US" dirty="0" smtClean="0"/>
              <a:t>45 – 36 = 9</a:t>
            </a:r>
          </a:p>
          <a:p>
            <a:pPr marL="0" indent="0">
              <a:buNone/>
            </a:pPr>
            <a:r>
              <a:rPr lang="en-US" dirty="0" smtClean="0"/>
              <a:t>9/45 = 0.2</a:t>
            </a:r>
          </a:p>
          <a:p>
            <a:pPr marL="0" indent="0">
              <a:buNone/>
            </a:pPr>
            <a:r>
              <a:rPr lang="en-US" dirty="0" smtClean="0"/>
              <a:t>0.2 x 100 = </a:t>
            </a:r>
            <a:r>
              <a:rPr lang="en-US" b="1" dirty="0" smtClean="0"/>
              <a:t>20%  decrease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8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r>
              <a:rPr lang="en-US" b="1" u="sng" dirty="0" smtClean="0"/>
              <a:t>Sales tax and discounts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% decimal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by amount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for tax, subtract for discount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$25 shirt, 10% discount</a:t>
            </a:r>
          </a:p>
          <a:p>
            <a:pPr marL="0" indent="0">
              <a:buNone/>
            </a:pPr>
            <a:r>
              <a:rPr lang="en-US" dirty="0" smtClean="0"/>
              <a:t>25 x 0.10 = $2.50</a:t>
            </a:r>
          </a:p>
          <a:p>
            <a:pPr marL="0" indent="0">
              <a:buNone/>
            </a:pPr>
            <a:r>
              <a:rPr lang="en-US" dirty="0" smtClean="0"/>
              <a:t>25 – 2.50 = </a:t>
            </a:r>
            <a:r>
              <a:rPr lang="en-US" b="1" dirty="0" smtClean="0"/>
              <a:t>$22.50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/>
          <a:lstStyle/>
          <a:p>
            <a:r>
              <a:rPr lang="en-US" b="1" u="sng" dirty="0" smtClean="0"/>
              <a:t>Simple Interest</a:t>
            </a:r>
            <a:endParaRPr lang="en-US" dirty="0" smtClean="0"/>
          </a:p>
          <a:p>
            <a:r>
              <a:rPr lang="en-US" dirty="0" smtClean="0">
                <a:latin typeface="Imprint MT Shadow" pitchFamily="82" charset="0"/>
              </a:rPr>
              <a:t>I = </a:t>
            </a:r>
            <a:r>
              <a:rPr lang="en-US" dirty="0" err="1" smtClean="0">
                <a:latin typeface="Imprint MT Shadow" pitchFamily="82" charset="0"/>
              </a:rPr>
              <a:t>Prt</a:t>
            </a:r>
            <a:endParaRPr lang="en-US" dirty="0" smtClean="0">
              <a:latin typeface="Imprint MT Shadow" pitchFamily="82" charset="0"/>
            </a:endParaRPr>
          </a:p>
          <a:p>
            <a:r>
              <a:rPr lang="en-US" dirty="0" smtClean="0">
                <a:latin typeface="Imprint MT Shadow" pitchFamily="82" charset="0"/>
              </a:rPr>
              <a:t>Move % decimal</a:t>
            </a:r>
          </a:p>
          <a:p>
            <a:r>
              <a:rPr lang="en-US" dirty="0" smtClean="0">
                <a:latin typeface="Imprint MT Shadow" pitchFamily="82" charset="0"/>
              </a:rPr>
              <a:t>Multiply the principal, percent, and the time in years.</a:t>
            </a:r>
          </a:p>
          <a:p>
            <a:r>
              <a:rPr lang="en-US" dirty="0" smtClean="0"/>
              <a:t>If months, divide by 12</a:t>
            </a:r>
          </a:p>
          <a:p>
            <a:pPr marL="0" indent="0">
              <a:buNone/>
            </a:pPr>
            <a:r>
              <a:rPr lang="en-US" dirty="0" smtClean="0"/>
              <a:t>$500, 7%, 4 years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500 x 0.07 x 4 = </a:t>
            </a:r>
            <a:r>
              <a:rPr lang="en-US" b="1" dirty="0" smtClean="0"/>
              <a:t>$140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25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212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Notes for Chapter 7</vt:lpstr>
      <vt:lpstr>PowerPoint Presentation</vt:lpstr>
      <vt:lpstr>PowerPoint Presentation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for Chapter 7</dc:title>
  <dc:creator>Joel Richman</dc:creator>
  <cp:lastModifiedBy>Joel Richman</cp:lastModifiedBy>
  <cp:revision>8</cp:revision>
  <dcterms:created xsi:type="dcterms:W3CDTF">2012-01-24T17:01:59Z</dcterms:created>
  <dcterms:modified xsi:type="dcterms:W3CDTF">2012-01-27T19:39:13Z</dcterms:modified>
</cp:coreProperties>
</file>