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050B78-8150-E34D-A689-D28D025C9B2A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14AB7D6-69BC-CB41-83F7-DF80A6402C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math with Mr. Richman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7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Eastside Jr. </a:t>
            </a:r>
            <a:r>
              <a:rPr lang="en-US" dirty="0"/>
              <a:t>H</a:t>
            </a:r>
            <a:r>
              <a:rPr lang="en-US" dirty="0" smtClean="0"/>
              <a:t>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7</a:t>
            </a:r>
            <a:r>
              <a:rPr lang="en-US" baseline="30000" dirty="0" smtClean="0"/>
              <a:t>th</a:t>
            </a:r>
            <a:r>
              <a:rPr lang="en-US" dirty="0" smtClean="0"/>
              <a:t> grade math you will build on skills you have learned this year and work to increase your number sense, logical thinking, and increase your confidence in solving problems.</a:t>
            </a:r>
          </a:p>
          <a:p>
            <a:endParaRPr lang="en-US" dirty="0"/>
          </a:p>
          <a:p>
            <a:r>
              <a:rPr lang="en-US" dirty="0" smtClean="0"/>
              <a:t>You will be successful when you come to class everyday ready to be an </a:t>
            </a:r>
            <a:r>
              <a:rPr lang="en-US" b="1" i="1" dirty="0" smtClean="0"/>
              <a:t>important part of class</a:t>
            </a:r>
            <a:r>
              <a:rPr lang="en-US" dirty="0" smtClean="0"/>
              <a:t>, by participating and contributing to class discussions, class work, and class culture.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 each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Notebook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All required worksheets/assignments</a:t>
            </a:r>
          </a:p>
          <a:p>
            <a:r>
              <a:rPr lang="en-US" b="1" dirty="0" smtClean="0"/>
              <a:t>Most importantly: A positive attitude and a willingness to learn.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345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 of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develop goals for the year as well as set class expectations.</a:t>
            </a:r>
          </a:p>
          <a:p>
            <a:r>
              <a:rPr lang="en-US" dirty="0" smtClean="0"/>
              <a:t>Learn class procedures: Daily problems, lesson and examples, and homework policies</a:t>
            </a:r>
          </a:p>
          <a:p>
            <a:endParaRPr lang="en-US" dirty="0"/>
          </a:p>
          <a:p>
            <a:r>
              <a:rPr lang="en-US" dirty="0" smtClean="0"/>
              <a:t>Congratulations on all you have achieved in Elementary school, and I look forward to meeting all of </a:t>
            </a:r>
            <a:r>
              <a:rPr lang="en-US" smtClean="0"/>
              <a:t>you August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4108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</TotalTime>
  <Words>162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6th Grade Orientation</vt:lpstr>
      <vt:lpstr>Welcome to Eastside Jr. High</vt:lpstr>
      <vt:lpstr>What you will need each day</vt:lpstr>
      <vt:lpstr>First day of school</vt:lpstr>
    </vt:vector>
  </TitlesOfParts>
  <Company>Dekalb Eastern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Orientation</dc:title>
  <dc:creator>Joel Richman</dc:creator>
  <cp:lastModifiedBy>Joel Richman</cp:lastModifiedBy>
  <cp:revision>2</cp:revision>
  <dcterms:created xsi:type="dcterms:W3CDTF">2014-05-16T13:34:32Z</dcterms:created>
  <dcterms:modified xsi:type="dcterms:W3CDTF">2014-05-16T13:51:17Z</dcterms:modified>
</cp:coreProperties>
</file>