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44" r:id="rId2"/>
  </p:sldMasterIdLst>
  <p:sldIdLst>
    <p:sldId id="256" r:id="rId3"/>
    <p:sldId id="258" r:id="rId4"/>
    <p:sldId id="257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368233-0CE7-499A-98B2-5103E3061739}" type="datetimeFigureOut">
              <a:rPr lang="en-US" smtClean="0"/>
              <a:t>8/17/2011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619ED2-8075-46A4-A4E5-9F1A7CF20B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368233-0CE7-499A-98B2-5103E3061739}" type="datetimeFigureOut">
              <a:rPr lang="en-US" smtClean="0"/>
              <a:t>8/17/2011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619ED2-8075-46A4-A4E5-9F1A7CF20B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368233-0CE7-499A-98B2-5103E3061739}" type="datetimeFigureOut">
              <a:rPr lang="en-US" smtClean="0"/>
              <a:t>8/17/2011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619ED2-8075-46A4-A4E5-9F1A7CF20B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68233-0CE7-499A-98B2-5103E3061739}" type="datetimeFigureOut">
              <a:rPr lang="en-US" smtClean="0"/>
              <a:t>8/17/2011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19ED2-8075-46A4-A4E5-9F1A7CF20B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68233-0CE7-499A-98B2-5103E3061739}" type="datetimeFigureOut">
              <a:rPr lang="en-US" smtClean="0"/>
              <a:t>8/17/2011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19ED2-8075-46A4-A4E5-9F1A7CF20B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68233-0CE7-499A-98B2-5103E3061739}" type="datetimeFigureOut">
              <a:rPr lang="en-US" smtClean="0"/>
              <a:t>8/17/2011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19ED2-8075-46A4-A4E5-9F1A7CF20B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68233-0CE7-499A-98B2-5103E3061739}" type="datetimeFigureOut">
              <a:rPr lang="en-US" smtClean="0"/>
              <a:t>8/17/2011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19ED2-8075-46A4-A4E5-9F1A7CF20B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68233-0CE7-499A-98B2-5103E3061739}" type="datetimeFigureOut">
              <a:rPr lang="en-US" smtClean="0"/>
              <a:t>8/17/2011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19ED2-8075-46A4-A4E5-9F1A7CF20B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68233-0CE7-499A-98B2-5103E3061739}" type="datetimeFigureOut">
              <a:rPr lang="en-US" smtClean="0"/>
              <a:t>8/17/2011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19ED2-8075-46A4-A4E5-9F1A7CF20B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68233-0CE7-499A-98B2-5103E3061739}" type="datetimeFigureOut">
              <a:rPr lang="en-US" smtClean="0"/>
              <a:t>8/17/2011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19ED2-8075-46A4-A4E5-9F1A7CF20B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68233-0CE7-499A-98B2-5103E3061739}" type="datetimeFigureOut">
              <a:rPr lang="en-US" smtClean="0"/>
              <a:t>8/17/2011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19ED2-8075-46A4-A4E5-9F1A7CF20B9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368233-0CE7-499A-98B2-5103E3061739}" type="datetimeFigureOut">
              <a:rPr lang="en-US" smtClean="0"/>
              <a:t>8/17/2011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619ED2-8075-46A4-A4E5-9F1A7CF20B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68233-0CE7-499A-98B2-5103E3061739}" type="datetimeFigureOut">
              <a:rPr lang="en-US" smtClean="0"/>
              <a:t>8/17/2011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619ED2-8075-46A4-A4E5-9F1A7CF20B9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68233-0CE7-499A-98B2-5103E3061739}" type="datetimeFigureOut">
              <a:rPr lang="en-US" smtClean="0"/>
              <a:t>8/17/2011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19ED2-8075-46A4-A4E5-9F1A7CF20B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68233-0CE7-499A-98B2-5103E3061739}" type="datetimeFigureOut">
              <a:rPr lang="en-US" smtClean="0"/>
              <a:t>8/17/2011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19ED2-8075-46A4-A4E5-9F1A7CF20B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368233-0CE7-499A-98B2-5103E3061739}" type="datetimeFigureOut">
              <a:rPr lang="en-US" smtClean="0"/>
              <a:t>8/17/2011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619ED2-8075-46A4-A4E5-9F1A7CF20B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368233-0CE7-499A-98B2-5103E3061739}" type="datetimeFigureOut">
              <a:rPr lang="en-US" smtClean="0"/>
              <a:t>8/17/2011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619ED2-8075-46A4-A4E5-9F1A7CF20B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368233-0CE7-499A-98B2-5103E3061739}" type="datetimeFigureOut">
              <a:rPr lang="en-US" smtClean="0"/>
              <a:t>8/17/2011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619ED2-8075-46A4-A4E5-9F1A7CF20B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368233-0CE7-499A-98B2-5103E3061739}" type="datetimeFigureOut">
              <a:rPr lang="en-US" smtClean="0"/>
              <a:t>8/17/2011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619ED2-8075-46A4-A4E5-9F1A7CF20B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368233-0CE7-499A-98B2-5103E3061739}" type="datetimeFigureOut">
              <a:rPr lang="en-US" smtClean="0"/>
              <a:t>8/17/2011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619ED2-8075-46A4-A4E5-9F1A7CF20B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368233-0CE7-499A-98B2-5103E3061739}" type="datetimeFigureOut">
              <a:rPr lang="en-US" smtClean="0"/>
              <a:t>8/17/2011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619ED2-8075-46A4-A4E5-9F1A7CF20B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368233-0CE7-499A-98B2-5103E3061739}" type="datetimeFigureOut">
              <a:rPr lang="en-US" smtClean="0"/>
              <a:t>8/17/2011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619ED2-8075-46A4-A4E5-9F1A7CF20B9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1368233-0CE7-499A-98B2-5103E3061739}" type="datetimeFigureOut">
              <a:rPr lang="en-US" smtClean="0"/>
              <a:t>8/17/2011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8619ED2-8075-46A4-A4E5-9F1A7CF20B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8619ED2-8075-46A4-A4E5-9F1A7CF20B9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1368233-0CE7-499A-98B2-5103E3061739}" type="datetimeFigureOut">
              <a:rPr lang="en-US" smtClean="0"/>
              <a:t>8/17/2011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Solving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the 4-step Plan</a:t>
            </a:r>
          </a:p>
          <a:p>
            <a:endParaRPr lang="en-US" dirty="0"/>
          </a:p>
          <a:p>
            <a:r>
              <a:rPr lang="en-US" dirty="0" smtClean="0"/>
              <a:t>At Eastside, What is the quickest way to get from the gym to the cafeteria while stopping at a drinking fountain along </a:t>
            </a:r>
            <a:r>
              <a:rPr lang="en-US" smtClean="0"/>
              <a:t>the way?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65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4 -steps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and understand the problem and what you need to figure out</a:t>
            </a:r>
          </a:p>
          <a:p>
            <a:r>
              <a:rPr lang="en-US" dirty="0" smtClean="0"/>
              <a:t>PLAN what strategy you will use</a:t>
            </a:r>
          </a:p>
          <a:p>
            <a:r>
              <a:rPr lang="en-US" dirty="0" smtClean="0"/>
              <a:t>SOLVE the problem using your strategy</a:t>
            </a:r>
          </a:p>
          <a:p>
            <a:r>
              <a:rPr lang="en-US" dirty="0" smtClean="0"/>
              <a:t>CHECK to see if you have answered the question and if your answer is reasonable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30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Solving Strategies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Guess and Check</a:t>
            </a:r>
          </a:p>
          <a:p>
            <a:r>
              <a:rPr lang="en-US" dirty="0" smtClean="0"/>
              <a:t>Look for a pattern</a:t>
            </a:r>
          </a:p>
          <a:p>
            <a:r>
              <a:rPr lang="en-US" dirty="0" smtClean="0"/>
              <a:t>Make an organized List</a:t>
            </a:r>
          </a:p>
          <a:p>
            <a:r>
              <a:rPr lang="en-US" dirty="0" smtClean="0"/>
              <a:t>Draw a diagram</a:t>
            </a:r>
          </a:p>
          <a:p>
            <a:r>
              <a:rPr lang="en-US" dirty="0" smtClean="0"/>
              <a:t>Act it out</a:t>
            </a:r>
          </a:p>
          <a:p>
            <a:r>
              <a:rPr lang="en-US" dirty="0" smtClean="0"/>
              <a:t>Solve a simpler problem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a graph</a:t>
            </a:r>
          </a:p>
          <a:p>
            <a:r>
              <a:rPr lang="en-US" dirty="0" smtClean="0"/>
              <a:t>Work Backward</a:t>
            </a:r>
          </a:p>
          <a:p>
            <a:r>
              <a:rPr lang="en-US" dirty="0" smtClean="0"/>
              <a:t>Eliminate possibilities</a:t>
            </a:r>
          </a:p>
          <a:p>
            <a:r>
              <a:rPr lang="en-US" dirty="0" smtClean="0"/>
              <a:t>Estimate reasonable answers</a:t>
            </a:r>
          </a:p>
          <a:p>
            <a:r>
              <a:rPr lang="en-US" dirty="0" smtClean="0"/>
              <a:t>Use logical reasoning</a:t>
            </a:r>
          </a:p>
          <a:p>
            <a:r>
              <a:rPr lang="en-US" dirty="0" smtClean="0"/>
              <a:t>Make a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30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A can of pop holds 12 fluid ounces. A 2-liter bottle holds about 67 fluid ounces. If a six pack of cans costs the same as a 2-liter bottle, which is the better buy?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 startAt="2"/>
            </a:pPr>
            <a:r>
              <a:rPr lang="en-US" dirty="0" smtClean="0"/>
              <a:t>A baby blue whale    gains about 200 pounds each day. About how many pounds does a baby blue whale gain per hour?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49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Pg. 28-29 #3-12, 15, 16, 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8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1177</TotalTime>
  <Words>189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Aspect</vt:lpstr>
      <vt:lpstr>Adjacency</vt:lpstr>
      <vt:lpstr>Problem Solving</vt:lpstr>
      <vt:lpstr>4 -steps</vt:lpstr>
      <vt:lpstr>Problem Solving Strategies</vt:lpstr>
      <vt:lpstr>Examples</vt:lpstr>
      <vt:lpstr>Assignment</vt:lpstr>
    </vt:vector>
  </TitlesOfParts>
  <Company>Dekalb County Eastern 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Solving</dc:title>
  <dc:creator>Joel Richman</dc:creator>
  <cp:lastModifiedBy>Joel Richman</cp:lastModifiedBy>
  <cp:revision>4</cp:revision>
  <dcterms:created xsi:type="dcterms:W3CDTF">2011-08-17T16:14:14Z</dcterms:created>
  <dcterms:modified xsi:type="dcterms:W3CDTF">2011-08-18T11:51:55Z</dcterms:modified>
</cp:coreProperties>
</file>