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983C2-C01D-4BBF-8577-235253814C18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FCB19-ED90-4A0D-A48C-C1CE44DC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4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FCB19-ED90-4A0D-A48C-C1CE44DCF9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4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6AE-7BE2-482F-8BC8-F352B051D1D0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F151-9FB7-4D3A-B4D3-60E9D64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6AE-7BE2-482F-8BC8-F352B051D1D0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F151-9FB7-4D3A-B4D3-60E9D64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4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6AE-7BE2-482F-8BC8-F352B051D1D0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F151-9FB7-4D3A-B4D3-60E9D64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7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6AE-7BE2-482F-8BC8-F352B051D1D0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F151-9FB7-4D3A-B4D3-60E9D64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2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6AE-7BE2-482F-8BC8-F352B051D1D0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F151-9FB7-4D3A-B4D3-60E9D64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3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6AE-7BE2-482F-8BC8-F352B051D1D0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F151-9FB7-4D3A-B4D3-60E9D64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5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6AE-7BE2-482F-8BC8-F352B051D1D0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F151-9FB7-4D3A-B4D3-60E9D64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2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6AE-7BE2-482F-8BC8-F352B051D1D0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F151-9FB7-4D3A-B4D3-60E9D64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2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6AE-7BE2-482F-8BC8-F352B051D1D0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F151-9FB7-4D3A-B4D3-60E9D64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8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6AE-7BE2-482F-8BC8-F352B051D1D0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F151-9FB7-4D3A-B4D3-60E9D64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8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6AE-7BE2-482F-8BC8-F352B051D1D0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F151-9FB7-4D3A-B4D3-60E9D64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0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186AE-7BE2-482F-8BC8-F352B051D1D0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9F151-9FB7-4D3A-B4D3-60E9D640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6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Quadrilaterals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Closed figure 4 sides and 4 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10 - 6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533400"/>
            <a:ext cx="2362200" cy="1447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6400800" y="266700"/>
            <a:ext cx="2286000" cy="1981200"/>
          </a:xfrm>
          <a:prstGeom prst="trapezoi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ata 6"/>
          <p:cNvSpPr/>
          <p:nvPr/>
        </p:nvSpPr>
        <p:spPr>
          <a:xfrm>
            <a:off x="381000" y="4724400"/>
            <a:ext cx="4114800" cy="13716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4495800"/>
            <a:ext cx="1905000" cy="1752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5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4876800" cy="4525963"/>
          </a:xfrm>
        </p:spPr>
        <p:txBody>
          <a:bodyPr/>
          <a:lstStyle/>
          <a:p>
            <a:r>
              <a:rPr lang="en-US" b="1" u="sng" dirty="0" smtClean="0"/>
              <a:t>Trapezoid</a:t>
            </a:r>
            <a:r>
              <a:rPr lang="en-US" dirty="0" smtClean="0"/>
              <a:t>- Exactly one pair of parallel sides.</a:t>
            </a:r>
          </a:p>
          <a:p>
            <a:endParaRPr lang="en-US" b="1" u="sng" dirty="0"/>
          </a:p>
          <a:p>
            <a:r>
              <a:rPr lang="en-US" b="1" u="sng" dirty="0" smtClean="0"/>
              <a:t>Parallelogram</a:t>
            </a:r>
            <a:r>
              <a:rPr lang="en-US" dirty="0" smtClean="0"/>
              <a:t>- Both pairs of opposite sides are parallel and congruent.</a:t>
            </a:r>
          </a:p>
          <a:p>
            <a:endParaRPr lang="en-US" b="1" u="sng" dirty="0"/>
          </a:p>
          <a:p>
            <a:r>
              <a:rPr lang="en-US" b="1" u="sng" dirty="0" smtClean="0"/>
              <a:t>Rhombus</a:t>
            </a:r>
            <a:r>
              <a:rPr lang="en-US" dirty="0" smtClean="0"/>
              <a:t> – A parallelogram with 4 congruent sides.</a:t>
            </a:r>
            <a:endParaRPr lang="en-US" b="1" u="sng" dirty="0"/>
          </a:p>
        </p:txBody>
      </p:sp>
      <p:sp>
        <p:nvSpPr>
          <p:cNvPr id="6" name="Trapezoid 5"/>
          <p:cNvSpPr/>
          <p:nvPr/>
        </p:nvSpPr>
        <p:spPr>
          <a:xfrm>
            <a:off x="762000" y="1828800"/>
            <a:ext cx="2286000" cy="990600"/>
          </a:xfrm>
          <a:prstGeom prst="trapezoid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1295400" y="3276600"/>
            <a:ext cx="2362200" cy="1066800"/>
          </a:xfrm>
          <a:prstGeom prst="parallelogram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1905000" y="4898978"/>
            <a:ext cx="1524000" cy="990600"/>
          </a:xfrm>
          <a:prstGeom prst="parallelogram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495800" cy="4525963"/>
          </a:xfrm>
        </p:spPr>
        <p:txBody>
          <a:bodyPr/>
          <a:lstStyle/>
          <a:p>
            <a:r>
              <a:rPr lang="en-US" b="1" u="sng" dirty="0" smtClean="0"/>
              <a:t>Rectangle</a:t>
            </a:r>
            <a:r>
              <a:rPr lang="en-US" dirty="0" smtClean="0"/>
              <a:t>- A parallelogram with 4 right angles.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u="sng" dirty="0" smtClean="0"/>
              <a:t>Square</a:t>
            </a:r>
            <a:r>
              <a:rPr lang="en-US" dirty="0" smtClean="0"/>
              <a:t> – A parallelogram with 4 right angles and 4 congruent sides. </a:t>
            </a:r>
            <a:endParaRPr lang="en-US" b="1" u="sng" dirty="0"/>
          </a:p>
        </p:txBody>
      </p:sp>
      <p:sp>
        <p:nvSpPr>
          <p:cNvPr id="5" name="Rectangle 4"/>
          <p:cNvSpPr/>
          <p:nvPr/>
        </p:nvSpPr>
        <p:spPr>
          <a:xfrm>
            <a:off x="990600" y="1905000"/>
            <a:ext cx="2971800" cy="1447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4267200"/>
            <a:ext cx="1752600" cy="15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Measure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 of the measures of the angles of a quadrilateral is 360</a:t>
            </a:r>
            <a:r>
              <a:rPr lang="en-US" baseline="30000" dirty="0" smtClean="0"/>
              <a:t>o</a:t>
            </a:r>
          </a:p>
          <a:p>
            <a:endParaRPr lang="en-US" dirty="0" smtClean="0"/>
          </a:p>
          <a:p>
            <a:r>
              <a:rPr lang="en-US" dirty="0" smtClean="0"/>
              <a:t>2 triangles make</a:t>
            </a:r>
          </a:p>
          <a:p>
            <a:pPr marL="0" indent="0">
              <a:buNone/>
            </a:pPr>
            <a:r>
              <a:rPr lang="en-US" dirty="0" smtClean="0"/>
              <a:t>A quadrilateral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Assignment p. 536–537:  #9-28, 35-37, 40-43</a:t>
            </a:r>
            <a:endParaRPr lang="en-US" dirty="0"/>
          </a:p>
        </p:txBody>
      </p:sp>
      <p:sp>
        <p:nvSpPr>
          <p:cNvPr id="7" name="Parallelogram 6"/>
          <p:cNvSpPr/>
          <p:nvPr/>
        </p:nvSpPr>
        <p:spPr>
          <a:xfrm>
            <a:off x="3657600" y="2781869"/>
            <a:ext cx="2667000" cy="15240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943600" y="4343400"/>
            <a:ext cx="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38600" y="2781869"/>
            <a:ext cx="1905000" cy="152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07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2830</TotalTime>
  <Words>86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Quadrilaterals Closed figure 4 sides and 4 angles</vt:lpstr>
      <vt:lpstr>Classifications</vt:lpstr>
      <vt:lpstr>PowerPoint Presentation</vt:lpstr>
      <vt:lpstr>Angle Measure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Quadrilaterals</dc:title>
  <dc:creator>local user</dc:creator>
  <cp:lastModifiedBy>local user</cp:lastModifiedBy>
  <cp:revision>5</cp:revision>
  <dcterms:created xsi:type="dcterms:W3CDTF">2011-03-30T18:23:43Z</dcterms:created>
  <dcterms:modified xsi:type="dcterms:W3CDTF">2011-04-01T17:34:31Z</dcterms:modified>
</cp:coreProperties>
</file>