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D1D18-7E65-499F-A5B2-B0E8C2637AAF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605309-DD6D-4349-8039-77DEBFE5902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D1D18-7E65-499F-A5B2-B0E8C2637AAF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05309-DD6D-4349-8039-77DEBFE590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D1D18-7E65-499F-A5B2-B0E8C2637AAF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05309-DD6D-4349-8039-77DEBFE590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B0D1D18-7E65-499F-A5B2-B0E8C2637AAF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605309-DD6D-4349-8039-77DEBFE5902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D1D18-7E65-499F-A5B2-B0E8C2637AAF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605309-DD6D-4349-8039-77DEBFE5902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8B0D1D18-7E65-499F-A5B2-B0E8C2637AAF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D605309-DD6D-4349-8039-77DEBFE5902B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8B0D1D18-7E65-499F-A5B2-B0E8C2637AAF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FD605309-DD6D-4349-8039-77DEBFE5902B}" type="slidenum">
              <a:rPr lang="en-US" smtClean="0"/>
              <a:t>‹#›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D1D18-7E65-499F-A5B2-B0E8C2637AAF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605309-DD6D-4349-8039-77DEBFE5902B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D1D18-7E65-499F-A5B2-B0E8C2637AAF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605309-DD6D-4349-8039-77DEBFE5902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8B0D1D18-7E65-499F-A5B2-B0E8C2637AAF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D605309-DD6D-4349-8039-77DEBFE5902B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B0D1D18-7E65-499F-A5B2-B0E8C2637AAF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605309-DD6D-4349-8039-77DEBFE5902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8B0D1D18-7E65-499F-A5B2-B0E8C2637AAF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FD605309-DD6D-4349-8039-77DEBFE5902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048000"/>
            <a:ext cx="4572000" cy="1368798"/>
          </a:xfrm>
        </p:spPr>
        <p:txBody>
          <a:bodyPr/>
          <a:lstStyle/>
          <a:p>
            <a:r>
              <a:rPr lang="en-US" dirty="0" smtClean="0"/>
              <a:t>Describes the relationship between the lengths of the hypotenuse and the lengths of the legs in a right triangle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Pythagorean Theorem</a:t>
            </a:r>
            <a:br>
              <a:rPr lang="en-US" dirty="0" smtClean="0"/>
            </a:br>
            <a:r>
              <a:rPr lang="en-US" dirty="0" smtClean="0"/>
              <a:t>a</a:t>
            </a:r>
            <a:r>
              <a:rPr lang="en-US" baseline="30000" dirty="0" smtClean="0"/>
              <a:t>2 </a:t>
            </a:r>
            <a:r>
              <a:rPr lang="en-US" dirty="0" smtClean="0"/>
              <a:t>+ b</a:t>
            </a:r>
            <a:r>
              <a:rPr lang="en-US" baseline="30000" dirty="0" smtClean="0"/>
              <a:t>2</a:t>
            </a:r>
            <a:r>
              <a:rPr lang="en-US" dirty="0" smtClean="0"/>
              <a:t> = c</a:t>
            </a:r>
            <a:r>
              <a:rPr lang="en-US" baseline="30000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38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4800600" y="914400"/>
            <a:ext cx="3886200" cy="428853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u="sng" dirty="0" smtClean="0"/>
              <a:t>In a Right Triangle</a:t>
            </a:r>
          </a:p>
          <a:p>
            <a:r>
              <a:rPr lang="en-US" sz="2400" dirty="0" smtClean="0"/>
              <a:t>The right angle is created by the legs</a:t>
            </a:r>
            <a:r>
              <a:rPr lang="en-US" sz="2400" i="1" dirty="0" smtClean="0"/>
              <a:t> </a:t>
            </a:r>
            <a:r>
              <a:rPr lang="en-US" sz="2400" b="1" i="1" dirty="0" smtClean="0"/>
              <a:t>a</a:t>
            </a:r>
            <a:r>
              <a:rPr lang="en-US" sz="2400" i="1" dirty="0" smtClean="0"/>
              <a:t> </a:t>
            </a:r>
            <a:r>
              <a:rPr lang="en-US" sz="2400" dirty="0" smtClean="0"/>
              <a:t>and </a:t>
            </a:r>
            <a:r>
              <a:rPr lang="en-US" sz="2400" b="1" i="1" dirty="0" smtClean="0"/>
              <a:t>b</a:t>
            </a:r>
          </a:p>
          <a:p>
            <a:r>
              <a:rPr lang="en-US" sz="2400" dirty="0" smtClean="0"/>
              <a:t>These are the shorter 2 sides of any right triangle</a:t>
            </a:r>
          </a:p>
          <a:p>
            <a:r>
              <a:rPr lang="en-US" sz="2400" dirty="0" smtClean="0"/>
              <a:t>The Hypotenuse </a:t>
            </a:r>
            <a:r>
              <a:rPr lang="en-US" sz="2400" b="1" i="1" dirty="0" smtClean="0"/>
              <a:t>c </a:t>
            </a:r>
            <a:r>
              <a:rPr lang="en-US" sz="2400" dirty="0" smtClean="0"/>
              <a:t>is across from the right angle </a:t>
            </a:r>
          </a:p>
          <a:p>
            <a:r>
              <a:rPr lang="en-US" sz="2400" dirty="0" smtClean="0"/>
              <a:t>It is the longest side</a:t>
            </a:r>
            <a:endParaRPr lang="en-US" sz="2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ight Triangle 6"/>
          <p:cNvSpPr/>
          <p:nvPr/>
        </p:nvSpPr>
        <p:spPr>
          <a:xfrm>
            <a:off x="5410200" y="1752600"/>
            <a:ext cx="2667000" cy="17526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705600" y="2317474"/>
            <a:ext cx="3048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324600" y="3554896"/>
            <a:ext cx="381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143500" y="2514600"/>
            <a:ext cx="228600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11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sz="quarter" idx="14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sz="2400" dirty="0" smtClean="0"/>
                  <a:t>A right triangle has legs of    5 cm and 7 cm, find the </a:t>
                </a:r>
                <a:r>
                  <a:rPr lang="en-US" sz="2400" dirty="0" err="1" smtClean="0"/>
                  <a:t>hypotnuse</a:t>
                </a:r>
                <a:r>
                  <a:rPr lang="en-US" sz="2400" dirty="0" smtClean="0"/>
                  <a:t>.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  <a:p>
                <a:r>
                  <a:rPr lang="en-US" sz="2400" dirty="0" smtClean="0"/>
                  <a:t>5</a:t>
                </a:r>
                <a:r>
                  <a:rPr lang="en-US" sz="2400" baseline="30000" dirty="0" smtClean="0"/>
                  <a:t>2</a:t>
                </a:r>
                <a:r>
                  <a:rPr lang="en-US" sz="2400" dirty="0" smtClean="0"/>
                  <a:t> + 7</a:t>
                </a:r>
                <a:r>
                  <a:rPr lang="en-US" sz="2400" baseline="30000" dirty="0" smtClean="0"/>
                  <a:t>2</a:t>
                </a:r>
                <a:r>
                  <a:rPr lang="en-US" sz="2400" dirty="0" smtClean="0"/>
                  <a:t> = c</a:t>
                </a:r>
                <a:r>
                  <a:rPr lang="en-US" sz="2400" baseline="30000" dirty="0" smtClean="0"/>
                  <a:t>2</a:t>
                </a:r>
              </a:p>
              <a:p>
                <a:r>
                  <a:rPr lang="en-US" sz="2400" dirty="0" smtClean="0"/>
                  <a:t>25 + 49 = </a:t>
                </a:r>
                <a:r>
                  <a:rPr lang="en-US" sz="2400" dirty="0"/>
                  <a:t>c</a:t>
                </a:r>
                <a:r>
                  <a:rPr lang="en-US" sz="2400" baseline="30000" dirty="0"/>
                  <a:t>2</a:t>
                </a:r>
              </a:p>
              <a:p>
                <a:r>
                  <a:rPr lang="en-US" sz="2400" dirty="0" smtClean="0"/>
                  <a:t>74 = c</a:t>
                </a:r>
                <a:r>
                  <a:rPr lang="en-US" sz="2400" baseline="30000" dirty="0" smtClean="0"/>
                  <a:t>2</a:t>
                </a:r>
              </a:p>
              <a:p>
                <a:r>
                  <a:rPr lang="en-US" sz="2400" dirty="0" smtClean="0"/>
                  <a:t>Square root of 74 is about 8.6</a:t>
                </a:r>
              </a:p>
              <a:p>
                <a:r>
                  <a:rPr lang="en-US" sz="2400" dirty="0" smtClean="0"/>
                  <a:t>C = 8.6 cm</a:t>
                </a:r>
                <a:endParaRPr lang="en-US" sz="2400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4"/>
              </p:nvPr>
            </p:nvSpPr>
            <p:spPr>
              <a:blipFill rotWithShape="1">
                <a:blip r:embed="rId2"/>
                <a:stretch>
                  <a:fillRect l="-2351" t="-1989" r="-784" b="-7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400" dirty="0" smtClean="0"/>
              <a:t>Square the lengths of the legs</a:t>
            </a:r>
          </a:p>
          <a:p>
            <a:pPr marL="457200" indent="-457200">
              <a:buAutoNum type="arabicPeriod" startAt="2"/>
            </a:pPr>
            <a:r>
              <a:rPr lang="en-US" sz="2400" dirty="0" smtClean="0"/>
              <a:t>Add the results together</a:t>
            </a:r>
          </a:p>
          <a:p>
            <a:pPr marL="457200" indent="-457200">
              <a:buAutoNum type="arabicPeriod" startAt="2"/>
            </a:pPr>
            <a:r>
              <a:rPr lang="en-US" sz="2400" dirty="0" smtClean="0"/>
              <a:t>Find the square root of the answer</a:t>
            </a:r>
          </a:p>
          <a:p>
            <a:pPr marL="457200" indent="-457200">
              <a:buAutoNum type="arabicPeriod" startAt="2"/>
            </a:pPr>
            <a:r>
              <a:rPr lang="en-US" sz="2400" dirty="0" smtClean="0"/>
              <a:t>Check to make sure it is longer than the legs</a:t>
            </a:r>
            <a:endParaRPr lang="en-US" sz="2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a hypotenuse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10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The length of a leg of a right triangle is 15 </a:t>
            </a:r>
            <a:r>
              <a:rPr lang="en-US" sz="2400" dirty="0" err="1" smtClean="0"/>
              <a:t>ft</a:t>
            </a:r>
            <a:r>
              <a:rPr lang="en-US" sz="2400" dirty="0" smtClean="0"/>
              <a:t>, the hypotenuse is 17 </a:t>
            </a:r>
            <a:r>
              <a:rPr lang="en-US" sz="2400" dirty="0" err="1" smtClean="0"/>
              <a:t>ft</a:t>
            </a:r>
            <a:r>
              <a:rPr lang="en-US" sz="2400" dirty="0" smtClean="0"/>
              <a:t>, find the missing leg.</a:t>
            </a:r>
          </a:p>
          <a:p>
            <a:r>
              <a:rPr lang="en-US" sz="2400" dirty="0" smtClean="0"/>
              <a:t>15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b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= 17</a:t>
            </a:r>
            <a:r>
              <a:rPr lang="en-US" sz="2400" baseline="30000" dirty="0" smtClean="0"/>
              <a:t>2</a:t>
            </a:r>
          </a:p>
          <a:p>
            <a:r>
              <a:rPr lang="en-US" sz="2400" dirty="0" smtClean="0"/>
              <a:t>225 + b</a:t>
            </a:r>
            <a:r>
              <a:rPr lang="en-US" sz="2400" baseline="30000" dirty="0" smtClean="0"/>
              <a:t>2 </a:t>
            </a:r>
            <a:r>
              <a:rPr lang="en-US" sz="2400" dirty="0" smtClean="0"/>
              <a:t>= 289</a:t>
            </a:r>
          </a:p>
          <a:p>
            <a:r>
              <a:rPr lang="en-US" sz="2400" dirty="0" smtClean="0"/>
              <a:t>289 – 225 = b</a:t>
            </a:r>
            <a:r>
              <a:rPr lang="en-US" sz="2400" baseline="30000" dirty="0" smtClean="0"/>
              <a:t>2</a:t>
            </a:r>
          </a:p>
          <a:p>
            <a:r>
              <a:rPr lang="en-US" sz="2400" dirty="0" smtClean="0"/>
              <a:t>64 = b</a:t>
            </a:r>
            <a:r>
              <a:rPr lang="en-US" sz="2400" baseline="30000" dirty="0" smtClean="0"/>
              <a:t>2</a:t>
            </a:r>
          </a:p>
          <a:p>
            <a:r>
              <a:rPr lang="en-US" sz="2400" dirty="0" smtClean="0"/>
              <a:t>Square root of 64 is 8, so</a:t>
            </a:r>
          </a:p>
          <a:p>
            <a:r>
              <a:rPr lang="en-US" sz="2400" dirty="0" smtClean="0"/>
              <a:t>b = 8 </a:t>
            </a:r>
            <a:r>
              <a:rPr lang="en-US" sz="2400" dirty="0" err="1" smtClean="0"/>
              <a:t>ft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400" dirty="0" smtClean="0"/>
              <a:t>Square the length of the  hypotenuse and the leg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Subtract the results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Find the square root of the answer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Check to make sure it is shorter than the hypotenuse</a:t>
            </a:r>
          </a:p>
          <a:p>
            <a:pPr marL="457200" indent="-457200">
              <a:buAutoNum type="arabicPeriod"/>
            </a:pPr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length of a leg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80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3200" dirty="0" smtClean="0"/>
              <a:t>Square the 2 numbers you know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Add or Subtract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Find the square root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Check to make sure it fits</a:t>
            </a:r>
            <a:endParaRPr lang="en-US" sz="32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27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Mylar</Template>
  <TotalTime>4173</TotalTime>
  <Words>257</Words>
  <Application>Microsoft Office PowerPoint</Application>
  <PresentationFormat>On-screen Show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Mylar</vt:lpstr>
      <vt:lpstr>The Pythagorean Theorem a2 + b2 = c2</vt:lpstr>
      <vt:lpstr>PowerPoint Presentation</vt:lpstr>
      <vt:lpstr>Finding a hypotenuse</vt:lpstr>
      <vt:lpstr>Finding the length of a leg</vt:lpstr>
      <vt:lpstr>Remember:</vt:lpstr>
    </vt:vector>
  </TitlesOfParts>
  <Company>Dekalb County Eastern 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Pythagorean Theorem a2 + b2 = c2</dc:title>
  <dc:creator>Joel Richman</dc:creator>
  <cp:lastModifiedBy>Joel Richman</cp:lastModifiedBy>
  <cp:revision>5</cp:revision>
  <dcterms:created xsi:type="dcterms:W3CDTF">2012-02-20T17:10:00Z</dcterms:created>
  <dcterms:modified xsi:type="dcterms:W3CDTF">2012-02-23T14:43:33Z</dcterms:modified>
</cp:coreProperties>
</file>